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34"/>
  </p:notesMasterIdLst>
  <p:sldIdLst>
    <p:sldId id="256" r:id="rId2"/>
    <p:sldId id="258" r:id="rId3"/>
    <p:sldId id="259" r:id="rId4"/>
    <p:sldId id="282" r:id="rId5"/>
    <p:sldId id="284" r:id="rId6"/>
    <p:sldId id="286" r:id="rId7"/>
    <p:sldId id="297" r:id="rId8"/>
    <p:sldId id="267" r:id="rId9"/>
    <p:sldId id="264" r:id="rId10"/>
    <p:sldId id="265" r:id="rId11"/>
    <p:sldId id="266" r:id="rId12"/>
    <p:sldId id="291" r:id="rId13"/>
    <p:sldId id="270" r:id="rId14"/>
    <p:sldId id="269" r:id="rId15"/>
    <p:sldId id="271" r:id="rId16"/>
    <p:sldId id="272" r:id="rId17"/>
    <p:sldId id="273" r:id="rId18"/>
    <p:sldId id="298" r:id="rId19"/>
    <p:sldId id="274" r:id="rId20"/>
    <p:sldId id="280" r:id="rId21"/>
    <p:sldId id="275" r:id="rId22"/>
    <p:sldId id="287" r:id="rId23"/>
    <p:sldId id="293" r:id="rId24"/>
    <p:sldId id="288" r:id="rId25"/>
    <p:sldId id="294" r:id="rId26"/>
    <p:sldId id="295" r:id="rId27"/>
    <p:sldId id="296" r:id="rId28"/>
    <p:sldId id="292" r:id="rId29"/>
    <p:sldId id="262" r:id="rId30"/>
    <p:sldId id="289" r:id="rId31"/>
    <p:sldId id="29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7"/>
    <p:restoredTop sz="85403" autoAdjust="0"/>
  </p:normalViewPr>
  <p:slideViewPr>
    <p:cSldViewPr snapToGrid="0" snapToObjects="1">
      <p:cViewPr varScale="1">
        <p:scale>
          <a:sx n="82" d="100"/>
          <a:sy n="82" d="100"/>
        </p:scale>
        <p:origin x="100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14T13:35:10.333" idx="1">
    <p:pos x="2899" y="1533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516F9-F2A5-1941-8D6C-FE212EC2AB51}" type="datetimeFigureOut">
              <a:rPr lang="en-US" smtClean="0"/>
              <a:t>9/21/17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BAEE0-0595-5C49-95E3-C050B081B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79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Move to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574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(and that’s what many/most vendors care about)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Many people don’t know</a:t>
            </a:r>
            <a:r>
              <a:rPr lang="en-US" baseline="0" dirty="0" smtClean="0">
                <a:solidFill>
                  <a:schemeClr val="bg1"/>
                </a:solidFill>
              </a:rPr>
              <a:t> about the new technologies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0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meetings = more productivity.</a:t>
            </a:r>
          </a:p>
          <a:p>
            <a:endParaRPr lang="en-US" dirty="0" smtClean="0"/>
          </a:p>
          <a:p>
            <a:r>
              <a:rPr lang="en-US" dirty="0" smtClean="0"/>
              <a:t>Right now, meetings are too far apart, and people don’t do enough work between meetings.</a:t>
            </a:r>
          </a:p>
          <a:p>
            <a:r>
              <a:rPr lang="en-US" dirty="0" smtClean="0"/>
              <a:t>The</a:t>
            </a:r>
            <a:r>
              <a:rPr lang="en-US" baseline="0" dirty="0" smtClean="0"/>
              <a:t> Forum is moving too slow.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46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More physical meetings would be more travel cost, and probably</a:t>
            </a:r>
            <a:r>
              <a:rPr lang="en-US" baseline="0" dirty="0" smtClean="0"/>
              <a:t> no one can afford that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Maybe we can have a mix of physical and non-physical meetings (emphasize video for non-physical meetings </a:t>
            </a:r>
            <a:r>
              <a:rPr lang="mr-IN" baseline="0" dirty="0" smtClean="0"/>
              <a:t>–</a:t>
            </a:r>
            <a:r>
              <a:rPr lang="en-US" baseline="0" dirty="0" smtClean="0"/>
              <a:t> it really helps a lot).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Note: mixing non-physical attendance with a physical meeting is</a:t>
            </a:r>
            <a:r>
              <a:rPr lang="mr-IN" baseline="0" dirty="0" smtClean="0"/>
              <a:t>…</a:t>
            </a:r>
            <a:r>
              <a:rPr lang="en-US" baseline="0" dirty="0" smtClean="0"/>
              <a:t> sub-optimal.  Hence, keeping the (almost) entirely physical meetings is a Good Thing.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Enough to talk even without having to vote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31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 talking about a small amount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to get a stable quorum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Decoupled from meeting fees, but could reduce meeting fees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Could help support academics – the MPI scholarship (e.g., waive meeting fees)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43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Forum</a:t>
            </a:r>
            <a:r>
              <a:rPr lang="en-US" baseline="0" dirty="0" smtClean="0"/>
              <a:t> has long-subscribed to the idea that physical attendance is significantly helpful in understanding what you are voting for.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Forum wants organizations to have some “skin in the game” for voting.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91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6BAEE0-0595-5C49-95E3-C050B081B6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2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76"/>
              </a:spcBef>
              <a:defRPr b="1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Thursday, September 21,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0CB818-7379-467D-8E76-EF9D9074A26C}" type="datetime2">
              <a:rPr lang="en-US" smtClean="0"/>
              <a:t>Thursday, September 21,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MPI Forum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Thoughts on How to Proceed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572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Obviously, we don’t want to move </a:t>
            </a:r>
            <a:r>
              <a:rPr lang="en-US" i="1" u="sng" dirty="0" smtClean="0"/>
              <a:t>too</a:t>
            </a:r>
            <a:r>
              <a:rPr lang="en-US" dirty="0" smtClean="0"/>
              <a:t> fast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8481" b="18144"/>
          <a:stretch/>
        </p:blipFill>
        <p:spPr>
          <a:xfrm>
            <a:off x="879747" y="2488732"/>
            <a:ext cx="7635604" cy="271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want something between the two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53729" y="3429000"/>
            <a:ext cx="8186286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8481" b="18144"/>
          <a:stretch/>
        </p:blipFill>
        <p:spPr>
          <a:xfrm>
            <a:off x="6898187" y="2568140"/>
            <a:ext cx="2051054" cy="729114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>
          <a:xfrm>
            <a:off x="4143676" y="3694296"/>
            <a:ext cx="844617" cy="1335506"/>
          </a:xfrm>
          <a:prstGeom prst="up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/>
          <p:cNvSpPr txBox="1"/>
          <p:nvPr/>
        </p:nvSpPr>
        <p:spPr>
          <a:xfrm>
            <a:off x="3811603" y="5188618"/>
            <a:ext cx="1707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Sweet spot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834"/>
          <a:stretch/>
        </p:blipFill>
        <p:spPr>
          <a:xfrm>
            <a:off x="127417" y="2401360"/>
            <a:ext cx="1564632" cy="8280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7470" b="14893"/>
          <a:stretch/>
        </p:blipFill>
        <p:spPr>
          <a:xfrm>
            <a:off x="3488831" y="2387286"/>
            <a:ext cx="2166338" cy="9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0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ANgle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smtClean="0"/>
              <a:t>Meetings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195216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currently have 4 meetings a year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78308" y="1623933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Q1 meeting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8308" y="2940927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Q2 meeting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78308" y="4257921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Q3 meeting</a:t>
            </a:r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78308" y="5574915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Q4 meeting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9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Should we have more?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78308" y="1623933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8308" y="2940927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78308" y="4257921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78308" y="5574915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78308" y="2282430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578308" y="3599424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578308" y="4916418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(some of them) be non-physical?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578308" y="1623933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578308" y="2940927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578308" y="4257921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578308" y="5574915"/>
            <a:ext cx="3987384" cy="48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578308" y="2282430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2578308" y="3599424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578308" y="4916418"/>
            <a:ext cx="3987384" cy="48718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8" b="100000" l="0" r="100000">
                        <a14:foregroundMark x1="28200" y1="8333" x2="28800" y2="11111"/>
                        <a14:foregroundMark x1="23000" y1="11667" x2="23000" y2="11667"/>
                        <a14:foregroundMark x1="17200" y1="28611" x2="17200" y2="28611"/>
                        <a14:foregroundMark x1="17600" y1="44167" x2="17600" y2="44167"/>
                        <a14:foregroundMark x1="17600" y1="58056" x2="17600" y2="58056"/>
                        <a14:foregroundMark x1="29200" y1="59444" x2="29200" y2="59444"/>
                        <a14:foregroundMark x1="24400" y1="41944" x2="24400" y2="41944"/>
                        <a14:foregroundMark x1="41200" y1="58333" x2="41200" y2="58333"/>
                        <a14:foregroundMark x1="52600" y1="58056" x2="52600" y2="58056"/>
                        <a14:foregroundMark x1="65800" y1="58333" x2="65800" y2="58333"/>
                        <a14:foregroundMark x1="81400" y1="58056" x2="81400" y2="58056"/>
                        <a14:foregroundMark x1="76000" y1="41389" x2="76000" y2="41389"/>
                        <a14:foregroundMark x1="78800" y1="26667" x2="78800" y2="2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8008" y="1956246"/>
            <a:ext cx="6247984" cy="44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but then who gets to vote?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voting rights based on physical attendance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025" y="2044269"/>
            <a:ext cx="4191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voting rights based on physical attendance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57200" y="2500338"/>
            <a:ext cx="8686800" cy="4154228"/>
            <a:chOff x="457200" y="2500338"/>
            <a:chExt cx="8686800" cy="41542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391" r="28464"/>
            <a:stretch/>
          </p:blipFill>
          <p:spPr>
            <a:xfrm>
              <a:off x="5475553" y="2500338"/>
              <a:ext cx="3668447" cy="4154228"/>
            </a:xfrm>
            <a:prstGeom prst="rect">
              <a:avLst/>
            </a:prstGeom>
          </p:spPr>
        </p:pic>
        <p:sp>
          <p:nvSpPr>
            <p:cNvPr id="5" name="Title 1"/>
            <p:cNvSpPr txBox="1">
              <a:spLocks/>
            </p:cNvSpPr>
            <p:nvPr/>
          </p:nvSpPr>
          <p:spPr>
            <a:xfrm>
              <a:off x="457200" y="5087318"/>
              <a:ext cx="8229600" cy="9906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0000" lnSpcReduction="20000"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smtClean="0"/>
                <a:t>That gets complicated if </a:t>
              </a:r>
              <a:br>
                <a:rPr lang="en-US" dirty="0" smtClean="0"/>
              </a:br>
              <a:r>
                <a:rPr lang="en-US" dirty="0" smtClean="0"/>
                <a:t>we have non-physical meetings</a:t>
              </a:r>
              <a:endParaRPr lang="en-US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025" y="2044269"/>
            <a:ext cx="4191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4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alternative: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voting </a:t>
            </a:r>
            <a:r>
              <a:rPr lang="en-US" dirty="0" smtClean="0"/>
              <a:t>eligibility based on (annual) dues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82" y="1780712"/>
            <a:ext cx="2825636" cy="3296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3102" y="5333999"/>
            <a:ext cx="7517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Makes it easy to determine who can vote</a:t>
            </a:r>
          </a:p>
          <a:p>
            <a:pPr algn="ctr"/>
            <a:r>
              <a:rPr lang="en-US" dirty="0" smtClean="0"/>
              <a:t>(especially over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8229600" cy="503573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Number of plenary items is fairly low</a:t>
            </a:r>
          </a:p>
          <a:p>
            <a:pPr lvl="1"/>
            <a:r>
              <a:rPr lang="en-US" dirty="0" smtClean="0"/>
              <a:t>Minor issues or errata only</a:t>
            </a:r>
          </a:p>
          <a:p>
            <a:pPr lvl="1"/>
            <a:r>
              <a:rPr lang="en-US" dirty="0" smtClean="0"/>
              <a:t>Larger topics are repeated </a:t>
            </a:r>
          </a:p>
          <a:p>
            <a:pPr lvl="1"/>
            <a:r>
              <a:rPr lang="en-US" dirty="0" smtClean="0"/>
              <a:t>Few new ideas being introduced</a:t>
            </a:r>
          </a:p>
          <a:p>
            <a:r>
              <a:rPr lang="en-US" dirty="0" smtClean="0"/>
              <a:t>Major topics from MPI 3.0 still seem to be stuck</a:t>
            </a:r>
          </a:p>
          <a:p>
            <a:pPr lvl="1"/>
            <a:r>
              <a:rPr lang="en-US" dirty="0" smtClean="0"/>
              <a:t>Fault tolerance,</a:t>
            </a:r>
            <a:r>
              <a:rPr lang="en-US" dirty="0"/>
              <a:t> </a:t>
            </a:r>
            <a:r>
              <a:rPr lang="en-US" dirty="0" smtClean="0"/>
              <a:t>Endpoints, 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Little movements, same discussions over and over again</a:t>
            </a:r>
          </a:p>
          <a:p>
            <a:r>
              <a:rPr lang="en-US" dirty="0" smtClean="0"/>
              <a:t>New major topics are not making enough progress</a:t>
            </a:r>
          </a:p>
          <a:p>
            <a:pPr lvl="1"/>
            <a:r>
              <a:rPr lang="en-US" dirty="0" smtClean="0"/>
              <a:t>Sessions, PMPI2,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People don’t have enough time</a:t>
            </a:r>
          </a:p>
          <a:p>
            <a:pPr lvl="1"/>
            <a:r>
              <a:rPr lang="is-IS" dirty="0" smtClean="0"/>
              <a:t>People have varying ideas – trying too much at one time</a:t>
            </a:r>
            <a:r>
              <a:rPr lang="is-IS" dirty="0" smtClean="0"/>
              <a:t>?</a:t>
            </a:r>
          </a:p>
          <a:p>
            <a:pPr lvl="1"/>
            <a:r>
              <a:rPr lang="is-IS" dirty="0" smtClean="0"/>
              <a:t>Too much repition over and over again </a:t>
            </a:r>
            <a:endParaRPr lang="is-IS" dirty="0" smtClean="0"/>
          </a:p>
          <a:p>
            <a:r>
              <a:rPr lang="is-IS" dirty="0" smtClean="0"/>
              <a:t>Critical mass for new standard version missing</a:t>
            </a:r>
          </a:p>
          <a:p>
            <a:pPr lvl="1"/>
            <a:r>
              <a:rPr lang="is-IS" dirty="0" smtClean="0"/>
              <a:t>No gating issues, no time pressure </a:t>
            </a:r>
          </a:p>
          <a:p>
            <a:pPr lvl="1"/>
            <a:r>
              <a:rPr lang="is-IS" dirty="0" smtClean="0"/>
              <a:t>Consequently, time between standards is growing</a:t>
            </a:r>
          </a:p>
          <a:p>
            <a:r>
              <a:rPr lang="is-IS" dirty="0" smtClean="0"/>
              <a:t>Non US meetings often don’t meet quorum (3 of 4)</a:t>
            </a:r>
          </a:p>
          <a:p>
            <a:pPr lvl="1"/>
            <a:r>
              <a:rPr lang="en-US" dirty="0" smtClean="0"/>
              <a:t>No ability to make “official” progress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2880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alternative: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voting </a:t>
            </a:r>
            <a:r>
              <a:rPr lang="en-US" dirty="0" smtClean="0"/>
              <a:t>eligibility based on (annual) dues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82" y="1780712"/>
            <a:ext cx="2825636" cy="32965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6063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REMEMBER: This is about </a:t>
            </a:r>
            <a:r>
              <a:rPr lang="en-US" i="1" u="sng" dirty="0" smtClean="0"/>
              <a:t>voting</a:t>
            </a:r>
            <a:r>
              <a:rPr lang="en-US" dirty="0" smtClean="0"/>
              <a:t> eligibility</a:t>
            </a:r>
          </a:p>
          <a:p>
            <a:pPr algn="ctr"/>
            <a:endParaRPr lang="en-US" dirty="0" smtClean="0"/>
          </a:p>
          <a:p>
            <a:pPr algn="ctr"/>
            <a:r>
              <a:rPr lang="en-US" sz="3200" b="1" i="1" u="sng" dirty="0">
                <a:solidFill>
                  <a:srgbClr val="FF0000"/>
                </a:solidFill>
              </a:rPr>
              <a:t>A</a:t>
            </a:r>
            <a:r>
              <a:rPr lang="en-US" sz="3200" b="1" i="1" u="sng" dirty="0" smtClean="0">
                <a:solidFill>
                  <a:srgbClr val="FF0000"/>
                </a:solidFill>
              </a:rPr>
              <a:t>nyone can still attend MPI Forum meetings</a:t>
            </a:r>
          </a:p>
        </p:txBody>
      </p:sp>
    </p:spTree>
    <p:extLst>
      <p:ext uri="{BB962C8B-B14F-4D97-AF65-F5344CB8AC3E}">
        <p14:creationId xmlns:p14="http://schemas.microsoft.com/office/powerpoint/2010/main" val="13149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 perhaps a mix between the two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392" y="1786324"/>
            <a:ext cx="3396343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16" y="3020923"/>
            <a:ext cx="3530184" cy="126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4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we really want to allow voting at non-physical meetings?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0278"/>
            <a:ext cx="8229600" cy="444672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Yes, let’s move forward</a:t>
            </a:r>
          </a:p>
          <a:p>
            <a:pPr lvl="1"/>
            <a:r>
              <a:rPr lang="en-US" dirty="0" smtClean="0"/>
              <a:t>Requires decision on voting rights</a:t>
            </a:r>
          </a:p>
          <a:p>
            <a:pPr lvl="1"/>
            <a:r>
              <a:rPr lang="en-US" dirty="0" smtClean="0"/>
              <a:t>Membership model</a:t>
            </a:r>
          </a:p>
          <a:p>
            <a:pPr lvl="2"/>
            <a:r>
              <a:rPr lang="en-US" dirty="0" smtClean="0"/>
              <a:t>Fixed </a:t>
            </a:r>
            <a:r>
              <a:rPr lang="en-US" dirty="0" err="1" smtClean="0"/>
              <a:t>cricle</a:t>
            </a:r>
            <a:endParaRPr lang="en-US" dirty="0"/>
          </a:p>
          <a:p>
            <a:pPr lvl="2"/>
            <a:r>
              <a:rPr lang="en-US" dirty="0" smtClean="0"/>
              <a:t>Carry forward from last meeting</a:t>
            </a:r>
          </a:p>
          <a:p>
            <a:r>
              <a:rPr lang="en-US" dirty="0" smtClean="0"/>
              <a:t>No, too complicated, needs to be F2F</a:t>
            </a:r>
            <a:endParaRPr lang="en-US" dirty="0"/>
          </a:p>
          <a:p>
            <a:pPr lvl="1"/>
            <a:r>
              <a:rPr lang="en-US" dirty="0" smtClean="0"/>
              <a:t>Can we make other progress?</a:t>
            </a:r>
          </a:p>
          <a:p>
            <a:pPr lvl="1"/>
            <a:r>
              <a:rPr lang="en-US" dirty="0" smtClean="0"/>
              <a:t>“Pre-readings” to cut down on number of meetings</a:t>
            </a:r>
          </a:p>
          <a:p>
            <a:pPr lvl="1"/>
            <a:r>
              <a:rPr lang="en-US" dirty="0" smtClean="0"/>
              <a:t>Plenary discussions</a:t>
            </a:r>
            <a:endParaRPr lang="en-US" dirty="0"/>
          </a:p>
          <a:p>
            <a:r>
              <a:rPr lang="en-US" dirty="0" smtClean="0"/>
              <a:t>Example: weekly meetings with fixed topic schedule</a:t>
            </a:r>
          </a:p>
          <a:p>
            <a:pPr lvl="1"/>
            <a:r>
              <a:rPr lang="en-US" dirty="0" smtClean="0"/>
              <a:t>WGs get tasked for particular meetings</a:t>
            </a:r>
          </a:p>
          <a:p>
            <a:pPr lvl="1"/>
            <a:r>
              <a:rPr lang="en-US" dirty="0" smtClean="0"/>
              <a:t>Continuous feedback</a:t>
            </a:r>
          </a:p>
          <a:p>
            <a:pPr lvl="1"/>
            <a:r>
              <a:rPr lang="en-US" dirty="0" smtClean="0"/>
              <a:t>Cut down on failed readings at F2F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8" b="100000" l="0" r="100000">
                        <a14:foregroundMark x1="28200" y1="8333" x2="28800" y2="11111"/>
                        <a14:foregroundMark x1="23000" y1="11667" x2="23000" y2="11667"/>
                        <a14:foregroundMark x1="17200" y1="28611" x2="17200" y2="28611"/>
                        <a14:foregroundMark x1="17600" y1="44167" x2="17600" y2="44167"/>
                        <a14:foregroundMark x1="17600" y1="58056" x2="17600" y2="58056"/>
                        <a14:foregroundMark x1="29200" y1="59444" x2="29200" y2="59444"/>
                        <a14:foregroundMark x1="24400" y1="41944" x2="24400" y2="41944"/>
                        <a14:foregroundMark x1="41200" y1="58333" x2="41200" y2="58333"/>
                        <a14:foregroundMark x1="52600" y1="58056" x2="52600" y2="58056"/>
                        <a14:foregroundMark x1="65800" y1="58333" x2="65800" y2="58333"/>
                        <a14:foregroundMark x1="81400" y1="58056" x2="81400" y2="58056"/>
                        <a14:foregroundMark x1="76000" y1="41389" x2="76000" y2="41389"/>
                        <a14:foregroundMark x1="78800" y1="26667" x2="78800" y2="2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50604" y="1199041"/>
            <a:ext cx="2575173" cy="185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Orthogonal: Working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WGs meet bi-weekly</a:t>
            </a:r>
          </a:p>
          <a:p>
            <a:endParaRPr lang="en-US" dirty="0"/>
          </a:p>
          <a:p>
            <a:r>
              <a:rPr lang="en-US" dirty="0" smtClean="0"/>
              <a:t>Should they (be encouraged to) meet weekly?</a:t>
            </a:r>
          </a:p>
          <a:p>
            <a:endParaRPr lang="en-US" dirty="0"/>
          </a:p>
          <a:p>
            <a:r>
              <a:rPr lang="en-US" dirty="0" smtClean="0"/>
              <a:t>Keeps things more current</a:t>
            </a:r>
          </a:p>
          <a:p>
            <a:pPr lvl="1"/>
            <a:r>
              <a:rPr lang="en-US" dirty="0" smtClean="0"/>
              <a:t>Easier to continue discussions</a:t>
            </a:r>
          </a:p>
          <a:p>
            <a:pPr lvl="1"/>
            <a:r>
              <a:rPr lang="en-US" dirty="0" smtClean="0"/>
              <a:t>Fixed slot on calendars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8" t="2480" r="2451" b="3865"/>
          <a:stretch/>
        </p:blipFill>
        <p:spPr>
          <a:xfrm>
            <a:off x="4897464" y="3665350"/>
            <a:ext cx="4246536" cy="31926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SECOND ANGLE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3505199"/>
            <a:ext cx="7848600" cy="3035085"/>
          </a:xfrm>
        </p:spPr>
        <p:txBody>
          <a:bodyPr>
            <a:normAutofit fontScale="92500" lnSpcReduction="10000"/>
          </a:bodyPr>
          <a:lstStyle/>
          <a:p>
            <a:r>
              <a:rPr lang="en-US" sz="6600" dirty="0" smtClean="0"/>
              <a:t>Releases</a:t>
            </a:r>
          </a:p>
          <a:p>
            <a:r>
              <a:rPr lang="en-US" sz="6600" dirty="0" smtClean="0"/>
              <a:t>- or -  </a:t>
            </a:r>
          </a:p>
          <a:p>
            <a:r>
              <a:rPr lang="en-US" sz="6600" dirty="0" smtClean="0"/>
              <a:t>Are we overdue?</a:t>
            </a:r>
          </a:p>
        </p:txBody>
      </p:sp>
    </p:spTree>
    <p:extLst>
      <p:ext uri="{BB962C8B-B14F-4D97-AF65-F5344CB8AC3E}">
        <p14:creationId xmlns:p14="http://schemas.microsoft.com/office/powerpoint/2010/main" val="1939600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We Overdue?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time since MPI 3.0</a:t>
            </a:r>
          </a:p>
          <a:p>
            <a:pPr lvl="1"/>
            <a:r>
              <a:rPr lang="en-US" dirty="0" smtClean="0"/>
              <a:t>Even MPI 3.1 has been a while ago</a:t>
            </a:r>
          </a:p>
          <a:p>
            <a:pPr lvl="1"/>
            <a:r>
              <a:rPr lang="en-US" dirty="0" smtClean="0"/>
              <a:t>Other standard – like </a:t>
            </a:r>
            <a:r>
              <a:rPr lang="en-US" dirty="0" err="1" smtClean="0"/>
              <a:t>OpenMP</a:t>
            </a:r>
            <a:r>
              <a:rPr lang="en-US" dirty="0" smtClean="0"/>
              <a:t> – are moving faster</a:t>
            </a:r>
            <a:endParaRPr lang="en-US" dirty="0"/>
          </a:p>
          <a:p>
            <a:r>
              <a:rPr lang="en-US" dirty="0" smtClean="0"/>
              <a:t>Have several useful features in or likely in soon</a:t>
            </a:r>
          </a:p>
          <a:p>
            <a:pPr lvl="1"/>
            <a:r>
              <a:rPr lang="en-US" dirty="0" smtClean="0"/>
              <a:t>Fixes to several areas</a:t>
            </a:r>
          </a:p>
          <a:p>
            <a:pPr lvl="1"/>
            <a:r>
              <a:rPr lang="en-US" dirty="0" smtClean="0"/>
              <a:t>Fault behavior clarifications</a:t>
            </a:r>
          </a:p>
          <a:p>
            <a:pPr lvl="1"/>
            <a:r>
              <a:rPr lang="en-US" dirty="0" smtClean="0"/>
              <a:t>Persistent collectives</a:t>
            </a:r>
          </a:p>
          <a:p>
            <a:pPr lvl="1"/>
            <a:r>
              <a:rPr lang="en-US" dirty="0" smtClean="0"/>
              <a:t>Send cancel deprecation</a:t>
            </a:r>
          </a:p>
          <a:p>
            <a:pPr lvl="1"/>
            <a:r>
              <a:rPr lang="en-US" dirty="0" smtClean="0"/>
              <a:t>COMM-DUP and info hints/assertions</a:t>
            </a:r>
          </a:p>
          <a:p>
            <a:r>
              <a:rPr lang="en-US" dirty="0" smtClean="0"/>
              <a:t>Is this enough?</a:t>
            </a:r>
          </a:p>
          <a:p>
            <a:pPr lvl="1"/>
            <a:r>
              <a:rPr lang="en-US" dirty="0" smtClean="0"/>
              <a:t>For an MPI 4.0 or MPI 3.5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17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Different View (Rolf’s Slide)</a:t>
            </a:r>
            <a:endParaRPr lang="en-US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285750" y="1738713"/>
            <a:ext cx="8858250" cy="442912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In </a:t>
            </a:r>
            <a:r>
              <a:rPr lang="en-US" sz="2400" dirty="0" smtClean="0"/>
              <a:t>HLRS’s many </a:t>
            </a:r>
            <a:r>
              <a:rPr lang="en-US" sz="2400" dirty="0"/>
              <a:t>training </a:t>
            </a:r>
            <a:r>
              <a:rPr lang="en-US" sz="2400" dirty="0" smtClean="0"/>
              <a:t>courses, </a:t>
            </a:r>
            <a:br>
              <a:rPr lang="en-US" sz="2400" dirty="0" smtClean="0"/>
            </a:br>
            <a:r>
              <a:rPr lang="en-US" sz="2400" dirty="0" smtClean="0"/>
              <a:t>always </a:t>
            </a:r>
            <a:r>
              <a:rPr lang="en-US" sz="2400" dirty="0"/>
              <a:t>people </a:t>
            </a:r>
            <a:r>
              <a:rPr lang="en-US" sz="2400" dirty="0" smtClean="0"/>
              <a:t>like </a:t>
            </a:r>
            <a:r>
              <a:rPr lang="en-US" sz="2400" dirty="0"/>
              <a:t>to have MPI as a </a:t>
            </a:r>
            <a:r>
              <a:rPr lang="en-US" sz="2400" dirty="0" smtClean="0"/>
              <a:t>book!</a:t>
            </a:r>
          </a:p>
          <a:p>
            <a:pPr lvl="1"/>
            <a:r>
              <a:rPr lang="en-US" sz="2200" dirty="0" smtClean="0"/>
              <a:t>MPI-2.1 </a:t>
            </a:r>
            <a:r>
              <a:rPr lang="fr-FR" sz="2200" dirty="0"/>
              <a:t>(608 pages, 821g=29oz, </a:t>
            </a:r>
            <a:r>
              <a:rPr lang="fr-FR" sz="2200" dirty="0" err="1"/>
              <a:t>June</a:t>
            </a:r>
            <a:r>
              <a:rPr lang="fr-FR" sz="2200" dirty="0"/>
              <a:t> 23, 2008</a:t>
            </a:r>
            <a:r>
              <a:rPr lang="fr-FR" sz="2200" dirty="0" smtClean="0"/>
              <a:t>)</a:t>
            </a:r>
          </a:p>
          <a:p>
            <a:pPr marL="1428750" lvl="2"/>
            <a:r>
              <a:rPr lang="en-US" sz="2000" dirty="0" smtClean="0"/>
              <a:t>916 printed / 738 sold / 178 unsold</a:t>
            </a:r>
          </a:p>
          <a:p>
            <a:pPr marL="1171575" lvl="1"/>
            <a:r>
              <a:rPr lang="en-US" sz="2200" dirty="0"/>
              <a:t>MPI-2.2 </a:t>
            </a:r>
            <a:r>
              <a:rPr lang="en-US" sz="2200" dirty="0" smtClean="0"/>
              <a:t>(</a:t>
            </a:r>
            <a:r>
              <a:rPr lang="en-US" sz="2200" dirty="0"/>
              <a:t>647 pages, 840g=29.6oz, Sep 4, </a:t>
            </a:r>
            <a:r>
              <a:rPr lang="en-US" sz="2200" dirty="0" smtClean="0"/>
              <a:t>2009)</a:t>
            </a:r>
          </a:p>
          <a:p>
            <a:pPr marL="1885950" lvl="2"/>
            <a:r>
              <a:rPr lang="en-US" sz="2000" dirty="0" smtClean="0"/>
              <a:t>921 </a:t>
            </a:r>
            <a:r>
              <a:rPr lang="en-US" sz="2000" dirty="0"/>
              <a:t>printed /</a:t>
            </a:r>
            <a:r>
              <a:rPr lang="en-US" sz="2200" dirty="0" smtClean="0"/>
              <a:t> </a:t>
            </a:r>
            <a:r>
              <a:rPr lang="en-US" sz="2000" dirty="0" smtClean="0"/>
              <a:t>900 </a:t>
            </a:r>
            <a:r>
              <a:rPr lang="en-US" sz="2000" dirty="0"/>
              <a:t>sold </a:t>
            </a:r>
            <a:r>
              <a:rPr lang="en-US" sz="2000" dirty="0" smtClean="0"/>
              <a:t>/ 21 unsold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r>
              <a:rPr lang="en-US" sz="2000" dirty="0">
                <a:sym typeface="Wingdings" panose="05000000000000000000" pitchFamily="2" charset="2"/>
              </a:rPr>
              <a:t> </a:t>
            </a:r>
            <a:endParaRPr lang="en-US" sz="2200" dirty="0"/>
          </a:p>
          <a:p>
            <a:pPr marL="1614488" lvl="1"/>
            <a:r>
              <a:rPr lang="en-US" sz="2200" dirty="0" smtClean="0"/>
              <a:t>MPI-3.0 </a:t>
            </a:r>
            <a:r>
              <a:rPr lang="en-US" sz="2200" dirty="0"/>
              <a:t>(852 pages, 1031g=36oz!!, Sep 21, </a:t>
            </a:r>
            <a:r>
              <a:rPr lang="en-US" sz="2200" dirty="0" smtClean="0"/>
              <a:t>2012)</a:t>
            </a:r>
          </a:p>
          <a:p>
            <a:pPr marL="2328863" lvl="2"/>
            <a:r>
              <a:rPr lang="en-US" sz="2000" dirty="0" smtClean="0"/>
              <a:t>1055 </a:t>
            </a:r>
            <a:r>
              <a:rPr lang="en-US" sz="2000" dirty="0"/>
              <a:t>printed </a:t>
            </a:r>
            <a:r>
              <a:rPr lang="en-US" sz="2000" dirty="0" smtClean="0"/>
              <a:t>/ 969 </a:t>
            </a:r>
            <a:r>
              <a:rPr lang="en-US" sz="2000" dirty="0"/>
              <a:t>sold </a:t>
            </a:r>
            <a:r>
              <a:rPr lang="en-US" sz="2000" dirty="0" smtClean="0"/>
              <a:t>/ 86 unsold </a:t>
            </a:r>
            <a:r>
              <a:rPr lang="en-US" sz="2000" dirty="0" smtClean="0">
                <a:sym typeface="Wingdings" panose="05000000000000000000" pitchFamily="2" charset="2"/>
              </a:rPr>
              <a:t></a:t>
            </a:r>
            <a:endParaRPr lang="en-US" sz="2200" dirty="0"/>
          </a:p>
          <a:p>
            <a:pPr marL="2057400" lvl="1"/>
            <a:r>
              <a:rPr lang="en-US" sz="2200" dirty="0" smtClean="0"/>
              <a:t>MPI-3.1 </a:t>
            </a:r>
            <a:r>
              <a:rPr lang="en-US" sz="2200" dirty="0"/>
              <a:t>(868 pages, 1066g=38oz!!, June 4, </a:t>
            </a:r>
            <a:r>
              <a:rPr lang="en-US" sz="2200" dirty="0" smtClean="0"/>
              <a:t>2015)</a:t>
            </a:r>
          </a:p>
          <a:p>
            <a:pPr marL="2786063" lvl="2"/>
            <a:r>
              <a:rPr lang="en-US" sz="2000" dirty="0" smtClean="0"/>
              <a:t>1040 </a:t>
            </a:r>
            <a:r>
              <a:rPr lang="en-US" sz="2000" dirty="0"/>
              <a:t>printed </a:t>
            </a:r>
            <a:r>
              <a:rPr lang="en-US" sz="2000" dirty="0" smtClean="0"/>
              <a:t>/ </a:t>
            </a:r>
            <a:r>
              <a:rPr lang="en-US" sz="2000" dirty="0"/>
              <a:t>487 sold </a:t>
            </a:r>
            <a:r>
              <a:rPr lang="en-US" sz="2000" dirty="0" smtClean="0"/>
              <a:t>(Sep </a:t>
            </a:r>
            <a:r>
              <a:rPr lang="en-US" sz="2000" dirty="0"/>
              <a:t>20, 2017</a:t>
            </a:r>
            <a:r>
              <a:rPr lang="en-US" sz="2000" dirty="0" smtClean="0"/>
              <a:t>) </a:t>
            </a:r>
            <a:br>
              <a:rPr lang="en-US" sz="2000" dirty="0" smtClean="0"/>
            </a:br>
            <a:r>
              <a:rPr lang="en-US" sz="2000" dirty="0" smtClean="0"/>
              <a:t>/ </a:t>
            </a:r>
            <a:r>
              <a:rPr lang="en-US" sz="2000" dirty="0"/>
              <a:t>170 expected until end of </a:t>
            </a:r>
            <a:r>
              <a:rPr lang="en-US" sz="2000" dirty="0" smtClean="0"/>
              <a:t>2018</a:t>
            </a:r>
            <a:br>
              <a:rPr lang="en-US" sz="2000" dirty="0" smtClean="0"/>
            </a:br>
            <a:r>
              <a:rPr lang="en-US" sz="2000" dirty="0" smtClean="0"/>
              <a:t>/ 383 unsold (still enough if MPI-4 is coming 2019/2020)</a:t>
            </a:r>
          </a:p>
          <a:p>
            <a:endParaRPr lang="de-DE" sz="2400" dirty="0"/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109536" y="2540764"/>
            <a:ext cx="582029" cy="982175"/>
            <a:chOff x="1427" y="208"/>
            <a:chExt cx="2397" cy="4046"/>
          </a:xfrm>
        </p:grpSpPr>
        <p:pic>
          <p:nvPicPr>
            <p:cNvPr id="6" name="Picture 7" descr="mpi-report-2"/>
            <p:cNvPicPr>
              <a:picLocks noChangeAspect="1" noChangeArrowheads="1"/>
            </p:cNvPicPr>
            <p:nvPr/>
          </p:nvPicPr>
          <p:blipFill>
            <a:blip r:embed="rId2"/>
            <a:srcRect l="19044" t="2956" r="6294" b="800"/>
            <a:stretch>
              <a:fillRect/>
            </a:stretch>
          </p:blipFill>
          <p:spPr bwMode="auto">
            <a:xfrm>
              <a:off x="1474" y="241"/>
              <a:ext cx="2313" cy="3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1427" y="208"/>
              <a:ext cx="2397" cy="4046"/>
            </a:xfrm>
            <a:custGeom>
              <a:avLst/>
              <a:gdLst>
                <a:gd name="T0" fmla="*/ 2004 w 2397"/>
                <a:gd name="T1" fmla="*/ 3061 h 4046"/>
                <a:gd name="T2" fmla="*/ 2322 w 2397"/>
                <a:gd name="T3" fmla="*/ 248 h 4046"/>
                <a:gd name="T4" fmla="*/ 2296 w 2397"/>
                <a:gd name="T5" fmla="*/ 239 h 4046"/>
                <a:gd name="T6" fmla="*/ 2196 w 2397"/>
                <a:gd name="T7" fmla="*/ 272 h 4046"/>
                <a:gd name="T8" fmla="*/ 2191 w 2397"/>
                <a:gd name="T9" fmla="*/ 256 h 4046"/>
                <a:gd name="T10" fmla="*/ 2127 w 2397"/>
                <a:gd name="T11" fmla="*/ 257 h 4046"/>
                <a:gd name="T12" fmla="*/ 2056 w 2397"/>
                <a:gd name="T13" fmla="*/ 247 h 4046"/>
                <a:gd name="T14" fmla="*/ 2005 w 2397"/>
                <a:gd name="T15" fmla="*/ 232 h 4046"/>
                <a:gd name="T16" fmla="*/ 1963 w 2397"/>
                <a:gd name="T17" fmla="*/ 214 h 4046"/>
                <a:gd name="T18" fmla="*/ 1922 w 2397"/>
                <a:gd name="T19" fmla="*/ 194 h 4046"/>
                <a:gd name="T20" fmla="*/ 1885 w 2397"/>
                <a:gd name="T21" fmla="*/ 178 h 4046"/>
                <a:gd name="T22" fmla="*/ 1846 w 2397"/>
                <a:gd name="T23" fmla="*/ 146 h 4046"/>
                <a:gd name="T24" fmla="*/ 1852 w 2397"/>
                <a:gd name="T25" fmla="*/ 79 h 4046"/>
                <a:gd name="T26" fmla="*/ 1833 w 2397"/>
                <a:gd name="T27" fmla="*/ 59 h 4046"/>
                <a:gd name="T28" fmla="*/ 115 w 2397"/>
                <a:gd name="T29" fmla="*/ 691 h 4046"/>
                <a:gd name="T30" fmla="*/ 105 w 2397"/>
                <a:gd name="T31" fmla="*/ 715 h 4046"/>
                <a:gd name="T32" fmla="*/ 103 w 2397"/>
                <a:gd name="T33" fmla="*/ 712 h 4046"/>
                <a:gd name="T34" fmla="*/ 99 w 2397"/>
                <a:gd name="T35" fmla="*/ 742 h 4046"/>
                <a:gd name="T36" fmla="*/ 102 w 2397"/>
                <a:gd name="T37" fmla="*/ 1202 h 4046"/>
                <a:gd name="T38" fmla="*/ 97 w 2397"/>
                <a:gd name="T39" fmla="*/ 2143 h 4046"/>
                <a:gd name="T40" fmla="*/ 99 w 2397"/>
                <a:gd name="T41" fmla="*/ 2479 h 4046"/>
                <a:gd name="T42" fmla="*/ 91 w 2397"/>
                <a:gd name="T43" fmla="*/ 3431 h 4046"/>
                <a:gd name="T44" fmla="*/ 87 w 2397"/>
                <a:gd name="T45" fmla="*/ 3772 h 4046"/>
                <a:gd name="T46" fmla="*/ 117 w 2397"/>
                <a:gd name="T47" fmla="*/ 3817 h 4046"/>
                <a:gd name="T48" fmla="*/ 154 w 2397"/>
                <a:gd name="T49" fmla="*/ 3857 h 4046"/>
                <a:gd name="T50" fmla="*/ 190 w 2397"/>
                <a:gd name="T51" fmla="*/ 3887 h 4046"/>
                <a:gd name="T52" fmla="*/ 238 w 2397"/>
                <a:gd name="T53" fmla="*/ 3919 h 4046"/>
                <a:gd name="T54" fmla="*/ 288 w 2397"/>
                <a:gd name="T55" fmla="*/ 3946 h 4046"/>
                <a:gd name="T56" fmla="*/ 345 w 2397"/>
                <a:gd name="T57" fmla="*/ 3968 h 4046"/>
                <a:gd name="T58" fmla="*/ 400 w 2397"/>
                <a:gd name="T59" fmla="*/ 3982 h 4046"/>
                <a:gd name="T60" fmla="*/ 432 w 2397"/>
                <a:gd name="T61" fmla="*/ 3971 h 4046"/>
                <a:gd name="T62" fmla="*/ 475 w 2397"/>
                <a:gd name="T63" fmla="*/ 3962 h 4046"/>
                <a:gd name="T64" fmla="*/ 499 w 2397"/>
                <a:gd name="T65" fmla="*/ 3940 h 4046"/>
                <a:gd name="T66" fmla="*/ 534 w 2397"/>
                <a:gd name="T67" fmla="*/ 3932 h 4046"/>
                <a:gd name="T68" fmla="*/ 2005 w 2397"/>
                <a:gd name="T69" fmla="*/ 3062 h 4046"/>
                <a:gd name="T70" fmla="*/ 2397 w 2397"/>
                <a:gd name="T71" fmla="*/ 4046 h 4046"/>
                <a:gd name="T72" fmla="*/ 0 w 2397"/>
                <a:gd name="T73" fmla="*/ 4032 h 4046"/>
                <a:gd name="T74" fmla="*/ 6 w 2397"/>
                <a:gd name="T75" fmla="*/ 0 h 4046"/>
                <a:gd name="T76" fmla="*/ 2397 w 2397"/>
                <a:gd name="T77" fmla="*/ 0 h 4046"/>
                <a:gd name="T78" fmla="*/ 2397 w 2397"/>
                <a:gd name="T79" fmla="*/ 4045 h 4046"/>
                <a:gd name="T80" fmla="*/ 2004 w 2397"/>
                <a:gd name="T81" fmla="*/ 3061 h 404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397"/>
                <a:gd name="T124" fmla="*/ 0 h 4046"/>
                <a:gd name="T125" fmla="*/ 2397 w 2397"/>
                <a:gd name="T126" fmla="*/ 4046 h 404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397" h="4046">
                  <a:moveTo>
                    <a:pt x="2004" y="3061"/>
                  </a:moveTo>
                  <a:lnTo>
                    <a:pt x="2322" y="248"/>
                  </a:lnTo>
                  <a:lnTo>
                    <a:pt x="2296" y="239"/>
                  </a:lnTo>
                  <a:lnTo>
                    <a:pt x="2196" y="272"/>
                  </a:lnTo>
                  <a:lnTo>
                    <a:pt x="2191" y="256"/>
                  </a:lnTo>
                  <a:lnTo>
                    <a:pt x="2127" y="257"/>
                  </a:lnTo>
                  <a:lnTo>
                    <a:pt x="2056" y="247"/>
                  </a:lnTo>
                  <a:lnTo>
                    <a:pt x="2005" y="232"/>
                  </a:lnTo>
                  <a:lnTo>
                    <a:pt x="1963" y="214"/>
                  </a:lnTo>
                  <a:lnTo>
                    <a:pt x="1922" y="194"/>
                  </a:lnTo>
                  <a:lnTo>
                    <a:pt x="1885" y="178"/>
                  </a:lnTo>
                  <a:lnTo>
                    <a:pt x="1846" y="146"/>
                  </a:lnTo>
                  <a:lnTo>
                    <a:pt x="1852" y="79"/>
                  </a:lnTo>
                  <a:lnTo>
                    <a:pt x="1833" y="59"/>
                  </a:lnTo>
                  <a:lnTo>
                    <a:pt x="115" y="691"/>
                  </a:lnTo>
                  <a:lnTo>
                    <a:pt x="105" y="715"/>
                  </a:lnTo>
                  <a:lnTo>
                    <a:pt x="103" y="712"/>
                  </a:lnTo>
                  <a:lnTo>
                    <a:pt x="99" y="742"/>
                  </a:lnTo>
                  <a:lnTo>
                    <a:pt x="102" y="1202"/>
                  </a:lnTo>
                  <a:lnTo>
                    <a:pt x="97" y="2143"/>
                  </a:lnTo>
                  <a:lnTo>
                    <a:pt x="99" y="2479"/>
                  </a:lnTo>
                  <a:lnTo>
                    <a:pt x="91" y="3431"/>
                  </a:lnTo>
                  <a:lnTo>
                    <a:pt x="87" y="3772"/>
                  </a:lnTo>
                  <a:lnTo>
                    <a:pt x="117" y="3817"/>
                  </a:lnTo>
                  <a:lnTo>
                    <a:pt x="154" y="3857"/>
                  </a:lnTo>
                  <a:lnTo>
                    <a:pt x="190" y="3887"/>
                  </a:lnTo>
                  <a:lnTo>
                    <a:pt x="238" y="3919"/>
                  </a:lnTo>
                  <a:lnTo>
                    <a:pt x="288" y="3946"/>
                  </a:lnTo>
                  <a:lnTo>
                    <a:pt x="345" y="3968"/>
                  </a:lnTo>
                  <a:lnTo>
                    <a:pt x="400" y="3982"/>
                  </a:lnTo>
                  <a:lnTo>
                    <a:pt x="432" y="3971"/>
                  </a:lnTo>
                  <a:lnTo>
                    <a:pt x="475" y="3962"/>
                  </a:lnTo>
                  <a:lnTo>
                    <a:pt x="499" y="3940"/>
                  </a:lnTo>
                  <a:lnTo>
                    <a:pt x="534" y="3932"/>
                  </a:lnTo>
                  <a:lnTo>
                    <a:pt x="2005" y="3062"/>
                  </a:lnTo>
                  <a:lnTo>
                    <a:pt x="2397" y="4046"/>
                  </a:lnTo>
                  <a:lnTo>
                    <a:pt x="0" y="4032"/>
                  </a:lnTo>
                  <a:lnTo>
                    <a:pt x="6" y="0"/>
                  </a:lnTo>
                  <a:lnTo>
                    <a:pt x="2397" y="0"/>
                  </a:lnTo>
                  <a:lnTo>
                    <a:pt x="2397" y="4045"/>
                  </a:lnTo>
                  <a:lnTo>
                    <a:pt x="2004" y="3061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 lIns="90000" tIns="46800" rIns="90000" bIns="46800" anchor="ctr"/>
            <a:lstStyle/>
            <a:p>
              <a:endParaRPr lang="de-DE"/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510976" y="3344213"/>
            <a:ext cx="553778" cy="914377"/>
            <a:chOff x="2627" y="1722"/>
            <a:chExt cx="537" cy="886"/>
          </a:xfrm>
        </p:grpSpPr>
        <p:pic>
          <p:nvPicPr>
            <p:cNvPr id="9" name="Picture 11" descr="101_3450a_small"/>
            <p:cNvPicPr>
              <a:picLocks noChangeAspect="1" noChangeArrowheads="1"/>
            </p:cNvPicPr>
            <p:nvPr/>
          </p:nvPicPr>
          <p:blipFill>
            <a:blip r:embed="rId3"/>
            <a:srcRect l="13808" t="2509" r="9157" b="1527"/>
            <a:stretch>
              <a:fillRect/>
            </a:stretch>
          </p:blipFill>
          <p:spPr bwMode="auto">
            <a:xfrm>
              <a:off x="2631" y="1724"/>
              <a:ext cx="530" cy="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627" y="1722"/>
              <a:ext cx="537" cy="886"/>
            </a:xfrm>
            <a:custGeom>
              <a:avLst/>
              <a:gdLst>
                <a:gd name="T0" fmla="*/ 0 w 2856"/>
                <a:gd name="T1" fmla="*/ 0 h 4712"/>
                <a:gd name="T2" fmla="*/ 0 w 2856"/>
                <a:gd name="T3" fmla="*/ 0 h 4712"/>
                <a:gd name="T4" fmla="*/ 0 w 2856"/>
                <a:gd name="T5" fmla="*/ 0 h 4712"/>
                <a:gd name="T6" fmla="*/ 0 w 2856"/>
                <a:gd name="T7" fmla="*/ 0 h 4712"/>
                <a:gd name="T8" fmla="*/ 0 w 2856"/>
                <a:gd name="T9" fmla="*/ 0 h 4712"/>
                <a:gd name="T10" fmla="*/ 0 w 2856"/>
                <a:gd name="T11" fmla="*/ 0 h 4712"/>
                <a:gd name="T12" fmla="*/ 0 w 2856"/>
                <a:gd name="T13" fmla="*/ 0 h 4712"/>
                <a:gd name="T14" fmla="*/ 0 w 2856"/>
                <a:gd name="T15" fmla="*/ 0 h 4712"/>
                <a:gd name="T16" fmla="*/ 0 w 2856"/>
                <a:gd name="T17" fmla="*/ 0 h 4712"/>
                <a:gd name="T18" fmla="*/ 0 w 2856"/>
                <a:gd name="T19" fmla="*/ 0 h 4712"/>
                <a:gd name="T20" fmla="*/ 0 w 2856"/>
                <a:gd name="T21" fmla="*/ 0 h 4712"/>
                <a:gd name="T22" fmla="*/ 0 w 2856"/>
                <a:gd name="T23" fmla="*/ 0 h 4712"/>
                <a:gd name="T24" fmla="*/ 0 w 2856"/>
                <a:gd name="T25" fmla="*/ 0 h 4712"/>
                <a:gd name="T26" fmla="*/ 0 w 2856"/>
                <a:gd name="T27" fmla="*/ 0 h 4712"/>
                <a:gd name="T28" fmla="*/ 0 w 2856"/>
                <a:gd name="T29" fmla="*/ 0 h 4712"/>
                <a:gd name="T30" fmla="*/ 0 w 2856"/>
                <a:gd name="T31" fmla="*/ 0 h 4712"/>
                <a:gd name="T32" fmla="*/ 0 w 2856"/>
                <a:gd name="T33" fmla="*/ 0 h 4712"/>
                <a:gd name="T34" fmla="*/ 0 w 2856"/>
                <a:gd name="T35" fmla="*/ 0 h 4712"/>
                <a:gd name="T36" fmla="*/ 0 w 2856"/>
                <a:gd name="T37" fmla="*/ 0 h 4712"/>
                <a:gd name="T38" fmla="*/ 0 w 2856"/>
                <a:gd name="T39" fmla="*/ 0 h 4712"/>
                <a:gd name="T40" fmla="*/ 0 w 2856"/>
                <a:gd name="T41" fmla="*/ 0 h 4712"/>
                <a:gd name="T42" fmla="*/ 0 w 2856"/>
                <a:gd name="T43" fmla="*/ 0 h 4712"/>
                <a:gd name="T44" fmla="*/ 0 w 2856"/>
                <a:gd name="T45" fmla="*/ 0 h 4712"/>
                <a:gd name="T46" fmla="*/ 0 w 2856"/>
                <a:gd name="T47" fmla="*/ 0 h 4712"/>
                <a:gd name="T48" fmla="*/ 0 w 2856"/>
                <a:gd name="T49" fmla="*/ 0 h 4712"/>
                <a:gd name="T50" fmla="*/ 0 w 2856"/>
                <a:gd name="T51" fmla="*/ 0 h 4712"/>
                <a:gd name="T52" fmla="*/ 0 w 2856"/>
                <a:gd name="T53" fmla="*/ 0 h 4712"/>
                <a:gd name="T54" fmla="*/ 0 w 2856"/>
                <a:gd name="T55" fmla="*/ 0 h 4712"/>
                <a:gd name="T56" fmla="*/ 0 w 2856"/>
                <a:gd name="T57" fmla="*/ 0 h 4712"/>
                <a:gd name="T58" fmla="*/ 0 w 2856"/>
                <a:gd name="T59" fmla="*/ 0 h 4712"/>
                <a:gd name="T60" fmla="*/ 0 w 2856"/>
                <a:gd name="T61" fmla="*/ 0 h 4712"/>
                <a:gd name="T62" fmla="*/ 0 w 2856"/>
                <a:gd name="T63" fmla="*/ 0 h 4712"/>
                <a:gd name="T64" fmla="*/ 0 w 2856"/>
                <a:gd name="T65" fmla="*/ 0 h 4712"/>
                <a:gd name="T66" fmla="*/ 0 w 2856"/>
                <a:gd name="T67" fmla="*/ 0 h 4712"/>
                <a:gd name="T68" fmla="*/ 0 w 2856"/>
                <a:gd name="T69" fmla="*/ 0 h 4712"/>
                <a:gd name="T70" fmla="*/ 0 w 2856"/>
                <a:gd name="T71" fmla="*/ 0 h 4712"/>
                <a:gd name="T72" fmla="*/ 0 w 2856"/>
                <a:gd name="T73" fmla="*/ 0 h 4712"/>
                <a:gd name="T74" fmla="*/ 0 w 2856"/>
                <a:gd name="T75" fmla="*/ 0 h 4712"/>
                <a:gd name="T76" fmla="*/ 0 w 2856"/>
                <a:gd name="T77" fmla="*/ 0 h 4712"/>
                <a:gd name="T78" fmla="*/ 0 w 2856"/>
                <a:gd name="T79" fmla="*/ 0 h 4712"/>
                <a:gd name="T80" fmla="*/ 0 w 2856"/>
                <a:gd name="T81" fmla="*/ 0 h 4712"/>
                <a:gd name="T82" fmla="*/ 0 w 2856"/>
                <a:gd name="T83" fmla="*/ 0 h 4712"/>
                <a:gd name="T84" fmla="*/ 0 w 2856"/>
                <a:gd name="T85" fmla="*/ 0 h 4712"/>
                <a:gd name="T86" fmla="*/ 0 w 2856"/>
                <a:gd name="T87" fmla="*/ 0 h 4712"/>
                <a:gd name="T88" fmla="*/ 0 w 2856"/>
                <a:gd name="T89" fmla="*/ 0 h 4712"/>
                <a:gd name="T90" fmla="*/ 0 w 2856"/>
                <a:gd name="T91" fmla="*/ 0 h 4712"/>
                <a:gd name="T92" fmla="*/ 0 w 2856"/>
                <a:gd name="T93" fmla="*/ 0 h 4712"/>
                <a:gd name="T94" fmla="*/ 0 w 2856"/>
                <a:gd name="T95" fmla="*/ 0 h 4712"/>
                <a:gd name="T96" fmla="*/ 0 w 2856"/>
                <a:gd name="T97" fmla="*/ 0 h 4712"/>
                <a:gd name="T98" fmla="*/ 0 w 2856"/>
                <a:gd name="T99" fmla="*/ 0 h 4712"/>
                <a:gd name="T100" fmla="*/ 0 w 2856"/>
                <a:gd name="T101" fmla="*/ 0 h 4712"/>
                <a:gd name="T102" fmla="*/ 0 w 2856"/>
                <a:gd name="T103" fmla="*/ 0 h 4712"/>
                <a:gd name="T104" fmla="*/ 0 w 2856"/>
                <a:gd name="T105" fmla="*/ 0 h 4712"/>
                <a:gd name="T106" fmla="*/ 0 w 2856"/>
                <a:gd name="T107" fmla="*/ 0 h 4712"/>
                <a:gd name="T108" fmla="*/ 0 w 2856"/>
                <a:gd name="T109" fmla="*/ 0 h 4712"/>
                <a:gd name="T110" fmla="*/ 0 w 2856"/>
                <a:gd name="T111" fmla="*/ 0 h 4712"/>
                <a:gd name="T112" fmla="*/ 0 w 2856"/>
                <a:gd name="T113" fmla="*/ 0 h 4712"/>
                <a:gd name="T114" fmla="*/ 0 w 2856"/>
                <a:gd name="T115" fmla="*/ 0 h 4712"/>
                <a:gd name="T116" fmla="*/ 0 w 2856"/>
                <a:gd name="T117" fmla="*/ 0 h 4712"/>
                <a:gd name="T118" fmla="*/ 0 w 2856"/>
                <a:gd name="T119" fmla="*/ 0 h 47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2856"/>
                <a:gd name="T181" fmla="*/ 0 h 4712"/>
                <a:gd name="T182" fmla="*/ 2856 w 2856"/>
                <a:gd name="T183" fmla="*/ 4712 h 471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2856" h="4712">
                  <a:moveTo>
                    <a:pt x="10" y="0"/>
                  </a:moveTo>
                  <a:lnTo>
                    <a:pt x="2856" y="0"/>
                  </a:lnTo>
                  <a:lnTo>
                    <a:pt x="2856" y="4704"/>
                  </a:lnTo>
                  <a:lnTo>
                    <a:pt x="382" y="4707"/>
                  </a:lnTo>
                  <a:lnTo>
                    <a:pt x="388" y="4659"/>
                  </a:lnTo>
                  <a:lnTo>
                    <a:pt x="405" y="4657"/>
                  </a:lnTo>
                  <a:lnTo>
                    <a:pt x="429" y="4653"/>
                  </a:lnTo>
                  <a:lnTo>
                    <a:pt x="447" y="4648"/>
                  </a:lnTo>
                  <a:lnTo>
                    <a:pt x="483" y="4629"/>
                  </a:lnTo>
                  <a:lnTo>
                    <a:pt x="508" y="4623"/>
                  </a:lnTo>
                  <a:lnTo>
                    <a:pt x="852" y="4471"/>
                  </a:lnTo>
                  <a:lnTo>
                    <a:pt x="2127" y="3910"/>
                  </a:lnTo>
                  <a:lnTo>
                    <a:pt x="2586" y="3702"/>
                  </a:lnTo>
                  <a:lnTo>
                    <a:pt x="2631" y="2884"/>
                  </a:lnTo>
                  <a:lnTo>
                    <a:pt x="2664" y="2316"/>
                  </a:lnTo>
                  <a:lnTo>
                    <a:pt x="2695" y="1840"/>
                  </a:lnTo>
                  <a:lnTo>
                    <a:pt x="2727" y="1375"/>
                  </a:lnTo>
                  <a:lnTo>
                    <a:pt x="2766" y="853"/>
                  </a:lnTo>
                  <a:lnTo>
                    <a:pt x="2815" y="240"/>
                  </a:lnTo>
                  <a:lnTo>
                    <a:pt x="2802" y="228"/>
                  </a:lnTo>
                  <a:lnTo>
                    <a:pt x="2679" y="265"/>
                  </a:lnTo>
                  <a:lnTo>
                    <a:pt x="2624" y="254"/>
                  </a:lnTo>
                  <a:lnTo>
                    <a:pt x="2568" y="232"/>
                  </a:lnTo>
                  <a:lnTo>
                    <a:pt x="2508" y="202"/>
                  </a:lnTo>
                  <a:lnTo>
                    <a:pt x="2458" y="174"/>
                  </a:lnTo>
                  <a:lnTo>
                    <a:pt x="2468" y="82"/>
                  </a:lnTo>
                  <a:lnTo>
                    <a:pt x="2464" y="56"/>
                  </a:lnTo>
                  <a:lnTo>
                    <a:pt x="2445" y="40"/>
                  </a:lnTo>
                  <a:lnTo>
                    <a:pt x="2097" y="145"/>
                  </a:lnTo>
                  <a:lnTo>
                    <a:pt x="1525" y="309"/>
                  </a:lnTo>
                  <a:lnTo>
                    <a:pt x="822" y="519"/>
                  </a:lnTo>
                  <a:lnTo>
                    <a:pt x="199" y="702"/>
                  </a:lnTo>
                  <a:lnTo>
                    <a:pt x="180" y="699"/>
                  </a:lnTo>
                  <a:lnTo>
                    <a:pt x="163" y="705"/>
                  </a:lnTo>
                  <a:lnTo>
                    <a:pt x="111" y="723"/>
                  </a:lnTo>
                  <a:lnTo>
                    <a:pt x="79" y="730"/>
                  </a:lnTo>
                  <a:lnTo>
                    <a:pt x="69" y="738"/>
                  </a:lnTo>
                  <a:lnTo>
                    <a:pt x="66" y="748"/>
                  </a:lnTo>
                  <a:lnTo>
                    <a:pt x="66" y="772"/>
                  </a:lnTo>
                  <a:lnTo>
                    <a:pt x="69" y="841"/>
                  </a:lnTo>
                  <a:lnTo>
                    <a:pt x="72" y="1077"/>
                  </a:lnTo>
                  <a:lnTo>
                    <a:pt x="73" y="1288"/>
                  </a:lnTo>
                  <a:lnTo>
                    <a:pt x="72" y="1515"/>
                  </a:lnTo>
                  <a:lnTo>
                    <a:pt x="69" y="2191"/>
                  </a:lnTo>
                  <a:lnTo>
                    <a:pt x="60" y="2907"/>
                  </a:lnTo>
                  <a:lnTo>
                    <a:pt x="55" y="3573"/>
                  </a:lnTo>
                  <a:lnTo>
                    <a:pt x="48" y="4425"/>
                  </a:lnTo>
                  <a:lnTo>
                    <a:pt x="55" y="4447"/>
                  </a:lnTo>
                  <a:lnTo>
                    <a:pt x="78" y="4474"/>
                  </a:lnTo>
                  <a:lnTo>
                    <a:pt x="106" y="4507"/>
                  </a:lnTo>
                  <a:lnTo>
                    <a:pt x="138" y="4540"/>
                  </a:lnTo>
                  <a:lnTo>
                    <a:pt x="175" y="4569"/>
                  </a:lnTo>
                  <a:lnTo>
                    <a:pt x="217" y="4596"/>
                  </a:lnTo>
                  <a:lnTo>
                    <a:pt x="268" y="4626"/>
                  </a:lnTo>
                  <a:lnTo>
                    <a:pt x="316" y="4647"/>
                  </a:lnTo>
                  <a:lnTo>
                    <a:pt x="352" y="4653"/>
                  </a:lnTo>
                  <a:lnTo>
                    <a:pt x="388" y="4659"/>
                  </a:lnTo>
                  <a:lnTo>
                    <a:pt x="382" y="4708"/>
                  </a:lnTo>
                  <a:lnTo>
                    <a:pt x="0" y="471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bg1"/>
            </a:solidFill>
            <a:ln w="3175" cmpd="sng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856728" y="4123060"/>
            <a:ext cx="602888" cy="990458"/>
            <a:chOff x="1453" y="50"/>
            <a:chExt cx="2837" cy="4667"/>
          </a:xfrm>
        </p:grpSpPr>
        <p:pic>
          <p:nvPicPr>
            <p:cNvPr id="12" name="Picture 11" descr="102_2056"/>
            <p:cNvPicPr>
              <a:picLocks noChangeAspect="1" noChangeArrowheads="1"/>
            </p:cNvPicPr>
            <p:nvPr/>
          </p:nvPicPr>
          <p:blipFill>
            <a:blip r:embed="rId4">
              <a:lum bright="6000" contrast="12000"/>
            </a:blip>
            <a:srcRect l="30783" t="5342" r="29147" b="6142"/>
            <a:stretch>
              <a:fillRect/>
            </a:stretch>
          </p:blipFill>
          <p:spPr bwMode="auto">
            <a:xfrm>
              <a:off x="1474" y="67"/>
              <a:ext cx="2806" cy="4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1453" y="50"/>
              <a:ext cx="2837" cy="4666"/>
            </a:xfrm>
            <a:custGeom>
              <a:avLst/>
              <a:gdLst>
                <a:gd name="T0" fmla="*/ 81 w 2837"/>
                <a:gd name="T1" fmla="*/ 620 h 4666"/>
                <a:gd name="T2" fmla="*/ 102 w 2837"/>
                <a:gd name="T3" fmla="*/ 618 h 4666"/>
                <a:gd name="T4" fmla="*/ 2216 w 2837"/>
                <a:gd name="T5" fmla="*/ 54 h 4666"/>
                <a:gd name="T6" fmla="*/ 2253 w 2837"/>
                <a:gd name="T7" fmla="*/ 41 h 4666"/>
                <a:gd name="T8" fmla="*/ 2277 w 2837"/>
                <a:gd name="T9" fmla="*/ 47 h 4666"/>
                <a:gd name="T10" fmla="*/ 2285 w 2837"/>
                <a:gd name="T11" fmla="*/ 68 h 4666"/>
                <a:gd name="T12" fmla="*/ 2279 w 2837"/>
                <a:gd name="T13" fmla="*/ 162 h 4666"/>
                <a:gd name="T14" fmla="*/ 2324 w 2837"/>
                <a:gd name="T15" fmla="*/ 183 h 4666"/>
                <a:gd name="T16" fmla="*/ 2366 w 2837"/>
                <a:gd name="T17" fmla="*/ 201 h 4666"/>
                <a:gd name="T18" fmla="*/ 2418 w 2837"/>
                <a:gd name="T19" fmla="*/ 218 h 4666"/>
                <a:gd name="T20" fmla="*/ 2480 w 2837"/>
                <a:gd name="T21" fmla="*/ 233 h 4666"/>
                <a:gd name="T22" fmla="*/ 2535 w 2837"/>
                <a:gd name="T23" fmla="*/ 240 h 4666"/>
                <a:gd name="T24" fmla="*/ 2588 w 2837"/>
                <a:gd name="T25" fmla="*/ 242 h 4666"/>
                <a:gd name="T26" fmla="*/ 2655 w 2837"/>
                <a:gd name="T27" fmla="*/ 242 h 4666"/>
                <a:gd name="T28" fmla="*/ 2766 w 2837"/>
                <a:gd name="T29" fmla="*/ 210 h 4666"/>
                <a:gd name="T30" fmla="*/ 2792 w 2837"/>
                <a:gd name="T31" fmla="*/ 209 h 4666"/>
                <a:gd name="T32" fmla="*/ 2808 w 2837"/>
                <a:gd name="T33" fmla="*/ 222 h 4666"/>
                <a:gd name="T34" fmla="*/ 2741 w 2837"/>
                <a:gd name="T35" fmla="*/ 1278 h 4666"/>
                <a:gd name="T36" fmla="*/ 2700 w 2837"/>
                <a:gd name="T37" fmla="*/ 1970 h 4666"/>
                <a:gd name="T38" fmla="*/ 2669 w 2837"/>
                <a:gd name="T39" fmla="*/ 2523 h 4666"/>
                <a:gd name="T40" fmla="*/ 2613 w 2837"/>
                <a:gd name="T41" fmla="*/ 3599 h 4666"/>
                <a:gd name="T42" fmla="*/ 2609 w 2837"/>
                <a:gd name="T43" fmla="*/ 3666 h 4666"/>
                <a:gd name="T44" fmla="*/ 2609 w 2837"/>
                <a:gd name="T45" fmla="*/ 3683 h 4666"/>
                <a:gd name="T46" fmla="*/ 2607 w 2837"/>
                <a:gd name="T47" fmla="*/ 3696 h 4666"/>
                <a:gd name="T48" fmla="*/ 2594 w 2837"/>
                <a:gd name="T49" fmla="*/ 3705 h 4666"/>
                <a:gd name="T50" fmla="*/ 2576 w 2837"/>
                <a:gd name="T51" fmla="*/ 3714 h 4666"/>
                <a:gd name="T52" fmla="*/ 677 w 2837"/>
                <a:gd name="T53" fmla="*/ 4587 h 4666"/>
                <a:gd name="T54" fmla="*/ 630 w 2837"/>
                <a:gd name="T55" fmla="*/ 4599 h 4666"/>
                <a:gd name="T56" fmla="*/ 605 w 2837"/>
                <a:gd name="T57" fmla="*/ 4616 h 4666"/>
                <a:gd name="T58" fmla="*/ 578 w 2837"/>
                <a:gd name="T59" fmla="*/ 4635 h 4666"/>
                <a:gd name="T60" fmla="*/ 555 w 2837"/>
                <a:gd name="T61" fmla="*/ 4641 h 4666"/>
                <a:gd name="T62" fmla="*/ 522 w 2837"/>
                <a:gd name="T63" fmla="*/ 4650 h 4666"/>
                <a:gd name="T64" fmla="*/ 471 w 2837"/>
                <a:gd name="T65" fmla="*/ 4635 h 4666"/>
                <a:gd name="T66" fmla="*/ 434 w 2837"/>
                <a:gd name="T67" fmla="*/ 4623 h 4666"/>
                <a:gd name="T68" fmla="*/ 392 w 2837"/>
                <a:gd name="T69" fmla="*/ 4607 h 4666"/>
                <a:gd name="T70" fmla="*/ 356 w 2837"/>
                <a:gd name="T71" fmla="*/ 4590 h 4666"/>
                <a:gd name="T72" fmla="*/ 311 w 2837"/>
                <a:gd name="T73" fmla="*/ 4569 h 4666"/>
                <a:gd name="T74" fmla="*/ 278 w 2837"/>
                <a:gd name="T75" fmla="*/ 4548 h 4666"/>
                <a:gd name="T76" fmla="*/ 230 w 2837"/>
                <a:gd name="T77" fmla="*/ 4509 h 4666"/>
                <a:gd name="T78" fmla="*/ 192 w 2837"/>
                <a:gd name="T79" fmla="*/ 4466 h 4666"/>
                <a:gd name="T80" fmla="*/ 168 w 2837"/>
                <a:gd name="T81" fmla="*/ 4425 h 4666"/>
                <a:gd name="T82" fmla="*/ 162 w 2837"/>
                <a:gd name="T83" fmla="*/ 4401 h 4666"/>
                <a:gd name="T84" fmla="*/ 21 w 2837"/>
                <a:gd name="T85" fmla="*/ 719 h 4666"/>
                <a:gd name="T86" fmla="*/ 1 w 2837"/>
                <a:gd name="T87" fmla="*/ 717 h 4666"/>
                <a:gd name="T88" fmla="*/ 17 w 2837"/>
                <a:gd name="T89" fmla="*/ 4666 h 4666"/>
                <a:gd name="T90" fmla="*/ 2837 w 2837"/>
                <a:gd name="T91" fmla="*/ 4666 h 4666"/>
                <a:gd name="T92" fmla="*/ 2836 w 2837"/>
                <a:gd name="T93" fmla="*/ 0 h 4666"/>
                <a:gd name="T94" fmla="*/ 0 w 2837"/>
                <a:gd name="T95" fmla="*/ 0 h 4666"/>
                <a:gd name="T96" fmla="*/ 1 w 2837"/>
                <a:gd name="T97" fmla="*/ 718 h 4666"/>
                <a:gd name="T98" fmla="*/ 21 w 2837"/>
                <a:gd name="T99" fmla="*/ 719 h 4666"/>
                <a:gd name="T100" fmla="*/ 18 w 2837"/>
                <a:gd name="T101" fmla="*/ 684 h 4666"/>
                <a:gd name="T102" fmla="*/ 21 w 2837"/>
                <a:gd name="T103" fmla="*/ 651 h 4666"/>
                <a:gd name="T104" fmla="*/ 36 w 2837"/>
                <a:gd name="T105" fmla="*/ 635 h 4666"/>
                <a:gd name="T106" fmla="*/ 51 w 2837"/>
                <a:gd name="T107" fmla="*/ 633 h 4666"/>
                <a:gd name="T108" fmla="*/ 72 w 2837"/>
                <a:gd name="T109" fmla="*/ 635 h 4666"/>
                <a:gd name="T110" fmla="*/ 81 w 2837"/>
                <a:gd name="T111" fmla="*/ 620 h 466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2837"/>
                <a:gd name="T169" fmla="*/ 0 h 4666"/>
                <a:gd name="T170" fmla="*/ 2837 w 2837"/>
                <a:gd name="T171" fmla="*/ 4666 h 466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2837" h="4666">
                  <a:moveTo>
                    <a:pt x="81" y="620"/>
                  </a:moveTo>
                  <a:lnTo>
                    <a:pt x="102" y="618"/>
                  </a:lnTo>
                  <a:lnTo>
                    <a:pt x="2216" y="54"/>
                  </a:lnTo>
                  <a:lnTo>
                    <a:pt x="2253" y="41"/>
                  </a:lnTo>
                  <a:lnTo>
                    <a:pt x="2277" y="47"/>
                  </a:lnTo>
                  <a:lnTo>
                    <a:pt x="2285" y="68"/>
                  </a:lnTo>
                  <a:lnTo>
                    <a:pt x="2279" y="162"/>
                  </a:lnTo>
                  <a:lnTo>
                    <a:pt x="2324" y="183"/>
                  </a:lnTo>
                  <a:lnTo>
                    <a:pt x="2366" y="201"/>
                  </a:lnTo>
                  <a:lnTo>
                    <a:pt x="2418" y="218"/>
                  </a:lnTo>
                  <a:lnTo>
                    <a:pt x="2480" y="233"/>
                  </a:lnTo>
                  <a:lnTo>
                    <a:pt x="2535" y="240"/>
                  </a:lnTo>
                  <a:lnTo>
                    <a:pt x="2588" y="242"/>
                  </a:lnTo>
                  <a:lnTo>
                    <a:pt x="2655" y="242"/>
                  </a:lnTo>
                  <a:lnTo>
                    <a:pt x="2766" y="210"/>
                  </a:lnTo>
                  <a:lnTo>
                    <a:pt x="2792" y="209"/>
                  </a:lnTo>
                  <a:lnTo>
                    <a:pt x="2808" y="222"/>
                  </a:lnTo>
                  <a:lnTo>
                    <a:pt x="2741" y="1278"/>
                  </a:lnTo>
                  <a:lnTo>
                    <a:pt x="2700" y="1970"/>
                  </a:lnTo>
                  <a:lnTo>
                    <a:pt x="2669" y="2523"/>
                  </a:lnTo>
                  <a:lnTo>
                    <a:pt x="2613" y="3599"/>
                  </a:lnTo>
                  <a:lnTo>
                    <a:pt x="2609" y="3666"/>
                  </a:lnTo>
                  <a:lnTo>
                    <a:pt x="2609" y="3683"/>
                  </a:lnTo>
                  <a:lnTo>
                    <a:pt x="2607" y="3696"/>
                  </a:lnTo>
                  <a:lnTo>
                    <a:pt x="2594" y="3705"/>
                  </a:lnTo>
                  <a:lnTo>
                    <a:pt x="2576" y="3714"/>
                  </a:lnTo>
                  <a:lnTo>
                    <a:pt x="677" y="4587"/>
                  </a:lnTo>
                  <a:lnTo>
                    <a:pt x="630" y="4599"/>
                  </a:lnTo>
                  <a:lnTo>
                    <a:pt x="605" y="4616"/>
                  </a:lnTo>
                  <a:lnTo>
                    <a:pt x="578" y="4635"/>
                  </a:lnTo>
                  <a:lnTo>
                    <a:pt x="555" y="4641"/>
                  </a:lnTo>
                  <a:lnTo>
                    <a:pt x="522" y="4650"/>
                  </a:lnTo>
                  <a:lnTo>
                    <a:pt x="471" y="4635"/>
                  </a:lnTo>
                  <a:lnTo>
                    <a:pt x="434" y="4623"/>
                  </a:lnTo>
                  <a:lnTo>
                    <a:pt x="392" y="4607"/>
                  </a:lnTo>
                  <a:lnTo>
                    <a:pt x="356" y="4590"/>
                  </a:lnTo>
                  <a:lnTo>
                    <a:pt x="311" y="4569"/>
                  </a:lnTo>
                  <a:lnTo>
                    <a:pt x="278" y="4548"/>
                  </a:lnTo>
                  <a:lnTo>
                    <a:pt x="230" y="4509"/>
                  </a:lnTo>
                  <a:lnTo>
                    <a:pt x="192" y="4466"/>
                  </a:lnTo>
                  <a:lnTo>
                    <a:pt x="168" y="4425"/>
                  </a:lnTo>
                  <a:lnTo>
                    <a:pt x="162" y="4401"/>
                  </a:lnTo>
                  <a:lnTo>
                    <a:pt x="21" y="719"/>
                  </a:lnTo>
                  <a:lnTo>
                    <a:pt x="1" y="717"/>
                  </a:lnTo>
                  <a:lnTo>
                    <a:pt x="17" y="4666"/>
                  </a:lnTo>
                  <a:lnTo>
                    <a:pt x="2837" y="4666"/>
                  </a:lnTo>
                  <a:lnTo>
                    <a:pt x="2836" y="0"/>
                  </a:lnTo>
                  <a:lnTo>
                    <a:pt x="0" y="0"/>
                  </a:lnTo>
                  <a:lnTo>
                    <a:pt x="1" y="718"/>
                  </a:lnTo>
                  <a:lnTo>
                    <a:pt x="21" y="719"/>
                  </a:lnTo>
                  <a:lnTo>
                    <a:pt x="18" y="684"/>
                  </a:lnTo>
                  <a:lnTo>
                    <a:pt x="21" y="651"/>
                  </a:lnTo>
                  <a:lnTo>
                    <a:pt x="36" y="635"/>
                  </a:lnTo>
                  <a:lnTo>
                    <a:pt x="51" y="633"/>
                  </a:lnTo>
                  <a:lnTo>
                    <a:pt x="72" y="635"/>
                  </a:lnTo>
                  <a:lnTo>
                    <a:pt x="81" y="62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2002" y="861"/>
              <a:ext cx="64" cy="3784"/>
            </a:xfrm>
            <a:prstGeom prst="line">
              <a:avLst/>
            </a:prstGeom>
            <a:noFill/>
            <a:ln w="22225">
              <a:solidFill>
                <a:srgbClr val="9DD262"/>
              </a:solidFill>
              <a:round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1303064" y="4954361"/>
            <a:ext cx="799538" cy="1395771"/>
            <a:chOff x="9232214" y="1722747"/>
            <a:chExt cx="1316450" cy="2298155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-1" r="2142" b="313"/>
            <a:stretch/>
          </p:blipFill>
          <p:spPr>
            <a:xfrm>
              <a:off x="9252519" y="1736174"/>
              <a:ext cx="1286845" cy="2278172"/>
            </a:xfrm>
            <a:prstGeom prst="rect">
              <a:avLst/>
            </a:prstGeom>
          </p:spPr>
        </p:pic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9232214" y="1722747"/>
              <a:ext cx="1316450" cy="2298155"/>
            </a:xfrm>
            <a:custGeom>
              <a:avLst/>
              <a:gdLst>
                <a:gd name="T0" fmla="*/ 81 w 2837"/>
                <a:gd name="T1" fmla="*/ 620 h 4666"/>
                <a:gd name="T2" fmla="*/ 102 w 2837"/>
                <a:gd name="T3" fmla="*/ 618 h 4666"/>
                <a:gd name="T4" fmla="*/ 2216 w 2837"/>
                <a:gd name="T5" fmla="*/ 54 h 4666"/>
                <a:gd name="T6" fmla="*/ 2253 w 2837"/>
                <a:gd name="T7" fmla="*/ 41 h 4666"/>
                <a:gd name="T8" fmla="*/ 2277 w 2837"/>
                <a:gd name="T9" fmla="*/ 47 h 4666"/>
                <a:gd name="T10" fmla="*/ 2285 w 2837"/>
                <a:gd name="T11" fmla="*/ 68 h 4666"/>
                <a:gd name="T12" fmla="*/ 2279 w 2837"/>
                <a:gd name="T13" fmla="*/ 162 h 4666"/>
                <a:gd name="T14" fmla="*/ 2324 w 2837"/>
                <a:gd name="T15" fmla="*/ 183 h 4666"/>
                <a:gd name="T16" fmla="*/ 2366 w 2837"/>
                <a:gd name="T17" fmla="*/ 201 h 4666"/>
                <a:gd name="T18" fmla="*/ 2418 w 2837"/>
                <a:gd name="T19" fmla="*/ 218 h 4666"/>
                <a:gd name="T20" fmla="*/ 2480 w 2837"/>
                <a:gd name="T21" fmla="*/ 233 h 4666"/>
                <a:gd name="T22" fmla="*/ 2535 w 2837"/>
                <a:gd name="T23" fmla="*/ 240 h 4666"/>
                <a:gd name="T24" fmla="*/ 2588 w 2837"/>
                <a:gd name="T25" fmla="*/ 242 h 4666"/>
                <a:gd name="T26" fmla="*/ 2655 w 2837"/>
                <a:gd name="T27" fmla="*/ 242 h 4666"/>
                <a:gd name="T28" fmla="*/ 2766 w 2837"/>
                <a:gd name="T29" fmla="*/ 210 h 4666"/>
                <a:gd name="T30" fmla="*/ 2792 w 2837"/>
                <a:gd name="T31" fmla="*/ 209 h 4666"/>
                <a:gd name="T32" fmla="*/ 2808 w 2837"/>
                <a:gd name="T33" fmla="*/ 222 h 4666"/>
                <a:gd name="T34" fmla="*/ 2741 w 2837"/>
                <a:gd name="T35" fmla="*/ 1278 h 4666"/>
                <a:gd name="T36" fmla="*/ 2700 w 2837"/>
                <a:gd name="T37" fmla="*/ 1970 h 4666"/>
                <a:gd name="T38" fmla="*/ 2669 w 2837"/>
                <a:gd name="T39" fmla="*/ 2523 h 4666"/>
                <a:gd name="T40" fmla="*/ 2613 w 2837"/>
                <a:gd name="T41" fmla="*/ 3599 h 4666"/>
                <a:gd name="T42" fmla="*/ 2609 w 2837"/>
                <a:gd name="T43" fmla="*/ 3666 h 4666"/>
                <a:gd name="T44" fmla="*/ 2609 w 2837"/>
                <a:gd name="T45" fmla="*/ 3683 h 4666"/>
                <a:gd name="T46" fmla="*/ 2607 w 2837"/>
                <a:gd name="T47" fmla="*/ 3696 h 4666"/>
                <a:gd name="T48" fmla="*/ 2594 w 2837"/>
                <a:gd name="T49" fmla="*/ 3705 h 4666"/>
                <a:gd name="T50" fmla="*/ 2576 w 2837"/>
                <a:gd name="T51" fmla="*/ 3714 h 4666"/>
                <a:gd name="T52" fmla="*/ 677 w 2837"/>
                <a:gd name="T53" fmla="*/ 4587 h 4666"/>
                <a:gd name="T54" fmla="*/ 630 w 2837"/>
                <a:gd name="T55" fmla="*/ 4599 h 4666"/>
                <a:gd name="T56" fmla="*/ 605 w 2837"/>
                <a:gd name="T57" fmla="*/ 4616 h 4666"/>
                <a:gd name="T58" fmla="*/ 578 w 2837"/>
                <a:gd name="T59" fmla="*/ 4635 h 4666"/>
                <a:gd name="T60" fmla="*/ 555 w 2837"/>
                <a:gd name="T61" fmla="*/ 4641 h 4666"/>
                <a:gd name="T62" fmla="*/ 522 w 2837"/>
                <a:gd name="T63" fmla="*/ 4650 h 4666"/>
                <a:gd name="T64" fmla="*/ 471 w 2837"/>
                <a:gd name="T65" fmla="*/ 4635 h 4666"/>
                <a:gd name="T66" fmla="*/ 434 w 2837"/>
                <a:gd name="T67" fmla="*/ 4623 h 4666"/>
                <a:gd name="T68" fmla="*/ 392 w 2837"/>
                <a:gd name="T69" fmla="*/ 4607 h 4666"/>
                <a:gd name="T70" fmla="*/ 356 w 2837"/>
                <a:gd name="T71" fmla="*/ 4590 h 4666"/>
                <a:gd name="T72" fmla="*/ 311 w 2837"/>
                <a:gd name="T73" fmla="*/ 4569 h 4666"/>
                <a:gd name="T74" fmla="*/ 278 w 2837"/>
                <a:gd name="T75" fmla="*/ 4548 h 4666"/>
                <a:gd name="T76" fmla="*/ 230 w 2837"/>
                <a:gd name="T77" fmla="*/ 4509 h 4666"/>
                <a:gd name="T78" fmla="*/ 192 w 2837"/>
                <a:gd name="T79" fmla="*/ 4466 h 4666"/>
                <a:gd name="T80" fmla="*/ 168 w 2837"/>
                <a:gd name="T81" fmla="*/ 4425 h 4666"/>
                <a:gd name="T82" fmla="*/ 162 w 2837"/>
                <a:gd name="T83" fmla="*/ 4401 h 4666"/>
                <a:gd name="T84" fmla="*/ 21 w 2837"/>
                <a:gd name="T85" fmla="*/ 719 h 4666"/>
                <a:gd name="T86" fmla="*/ 1 w 2837"/>
                <a:gd name="T87" fmla="*/ 717 h 4666"/>
                <a:gd name="T88" fmla="*/ 17 w 2837"/>
                <a:gd name="T89" fmla="*/ 4666 h 4666"/>
                <a:gd name="T90" fmla="*/ 2837 w 2837"/>
                <a:gd name="T91" fmla="*/ 4666 h 4666"/>
                <a:gd name="T92" fmla="*/ 2836 w 2837"/>
                <a:gd name="T93" fmla="*/ 0 h 4666"/>
                <a:gd name="T94" fmla="*/ 0 w 2837"/>
                <a:gd name="T95" fmla="*/ 0 h 4666"/>
                <a:gd name="T96" fmla="*/ 1 w 2837"/>
                <a:gd name="T97" fmla="*/ 718 h 4666"/>
                <a:gd name="T98" fmla="*/ 21 w 2837"/>
                <a:gd name="T99" fmla="*/ 719 h 4666"/>
                <a:gd name="T100" fmla="*/ 18 w 2837"/>
                <a:gd name="T101" fmla="*/ 684 h 4666"/>
                <a:gd name="T102" fmla="*/ 21 w 2837"/>
                <a:gd name="T103" fmla="*/ 651 h 4666"/>
                <a:gd name="T104" fmla="*/ 36 w 2837"/>
                <a:gd name="T105" fmla="*/ 635 h 4666"/>
                <a:gd name="T106" fmla="*/ 51 w 2837"/>
                <a:gd name="T107" fmla="*/ 633 h 4666"/>
                <a:gd name="T108" fmla="*/ 72 w 2837"/>
                <a:gd name="T109" fmla="*/ 635 h 4666"/>
                <a:gd name="T110" fmla="*/ 81 w 2837"/>
                <a:gd name="T111" fmla="*/ 620 h 4666"/>
                <a:gd name="connsiteX0" fmla="*/ 367 w 10000"/>
                <a:gd name="connsiteY0" fmla="*/ 1043 h 10000"/>
                <a:gd name="connsiteX1" fmla="*/ 360 w 10000"/>
                <a:gd name="connsiteY1" fmla="*/ 1324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180 w 10000"/>
                <a:gd name="connsiteY53" fmla="*/ 1357 h 10000"/>
                <a:gd name="connsiteX54" fmla="*/ 254 w 10000"/>
                <a:gd name="connsiteY54" fmla="*/ 1361 h 10000"/>
                <a:gd name="connsiteX55" fmla="*/ 367 w 10000"/>
                <a:gd name="connsiteY55" fmla="*/ 1043 h 10000"/>
                <a:gd name="connsiteX0" fmla="*/ 367 w 10000"/>
                <a:gd name="connsiteY0" fmla="*/ 1043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180 w 10000"/>
                <a:gd name="connsiteY53" fmla="*/ 1357 h 10000"/>
                <a:gd name="connsiteX54" fmla="*/ 254 w 10000"/>
                <a:gd name="connsiteY54" fmla="*/ 1361 h 10000"/>
                <a:gd name="connsiteX55" fmla="*/ 367 w 10000"/>
                <a:gd name="connsiteY55" fmla="*/ 1043 h 10000"/>
                <a:gd name="connsiteX0" fmla="*/ 367 w 10000"/>
                <a:gd name="connsiteY0" fmla="*/ 1043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180 w 10000"/>
                <a:gd name="connsiteY53" fmla="*/ 1357 h 10000"/>
                <a:gd name="connsiteX54" fmla="*/ 335 w 10000"/>
                <a:gd name="connsiteY54" fmla="*/ 838 h 10000"/>
                <a:gd name="connsiteX55" fmla="*/ 367 w 10000"/>
                <a:gd name="connsiteY55" fmla="*/ 1043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180 w 10000"/>
                <a:gd name="connsiteY53" fmla="*/ 1357 h 10000"/>
                <a:gd name="connsiteX54" fmla="*/ 335 w 10000"/>
                <a:gd name="connsiteY54" fmla="*/ 838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180 w 10000"/>
                <a:gd name="connsiteY53" fmla="*/ 1357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27 w 10000"/>
                <a:gd name="connsiteY52" fmla="*/ 1361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811 w 10000"/>
                <a:gd name="connsiteY2" fmla="*/ 116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770 w 10000"/>
                <a:gd name="connsiteY2" fmla="*/ 67 h 10000"/>
                <a:gd name="connsiteX3" fmla="*/ 7941 w 10000"/>
                <a:gd name="connsiteY3" fmla="*/ 88 h 10000"/>
                <a:gd name="connsiteX4" fmla="*/ 8026 w 10000"/>
                <a:gd name="connsiteY4" fmla="*/ 101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770 w 10000"/>
                <a:gd name="connsiteY2" fmla="*/ 67 h 10000"/>
                <a:gd name="connsiteX3" fmla="*/ 7941 w 10000"/>
                <a:gd name="connsiteY3" fmla="*/ 88 h 10000"/>
                <a:gd name="connsiteX4" fmla="*/ 8391 w 10000"/>
                <a:gd name="connsiteY4" fmla="*/ 93 h 10000"/>
                <a:gd name="connsiteX5" fmla="*/ 8054 w 10000"/>
                <a:gd name="connsiteY5" fmla="*/ 146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770 w 10000"/>
                <a:gd name="connsiteY2" fmla="*/ 67 h 10000"/>
                <a:gd name="connsiteX3" fmla="*/ 7941 w 10000"/>
                <a:gd name="connsiteY3" fmla="*/ 88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1077 w 10000"/>
                <a:gd name="connsiteY1" fmla="*/ 932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665 w 10000"/>
                <a:gd name="connsiteY0" fmla="*/ 871 h 10000"/>
                <a:gd name="connsiteX1" fmla="*/ 495 w 10000"/>
                <a:gd name="connsiteY1" fmla="*/ 1128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665 w 10000"/>
                <a:gd name="connsiteY55" fmla="*/ 871 h 10000"/>
                <a:gd name="connsiteX0" fmla="*/ 354 w 10000"/>
                <a:gd name="connsiteY0" fmla="*/ 961 h 10000"/>
                <a:gd name="connsiteX1" fmla="*/ 495 w 10000"/>
                <a:gd name="connsiteY1" fmla="*/ 1128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72 w 10000"/>
                <a:gd name="connsiteY53" fmla="*/ 1169 h 10000"/>
                <a:gd name="connsiteX54" fmla="*/ 213 w 10000"/>
                <a:gd name="connsiteY54" fmla="*/ 830 h 10000"/>
                <a:gd name="connsiteX55" fmla="*/ 354 w 10000"/>
                <a:gd name="connsiteY55" fmla="*/ 961 h 10000"/>
                <a:gd name="connsiteX0" fmla="*/ 342 w 10129"/>
                <a:gd name="connsiteY0" fmla="*/ 830 h 10000"/>
                <a:gd name="connsiteX1" fmla="*/ 624 w 10129"/>
                <a:gd name="connsiteY1" fmla="*/ 1128 h 10000"/>
                <a:gd name="connsiteX2" fmla="*/ 7899 w 10129"/>
                <a:gd name="connsiteY2" fmla="*/ 67 h 10000"/>
                <a:gd name="connsiteX3" fmla="*/ 8449 w 10129"/>
                <a:gd name="connsiteY3" fmla="*/ 31 h 10000"/>
                <a:gd name="connsiteX4" fmla="*/ 8520 w 10129"/>
                <a:gd name="connsiteY4" fmla="*/ 93 h 10000"/>
                <a:gd name="connsiteX5" fmla="*/ 8684 w 10129"/>
                <a:gd name="connsiteY5" fmla="*/ 195 h 10000"/>
                <a:gd name="connsiteX6" fmla="*/ 8162 w 10129"/>
                <a:gd name="connsiteY6" fmla="*/ 347 h 10000"/>
                <a:gd name="connsiteX7" fmla="*/ 8321 w 10129"/>
                <a:gd name="connsiteY7" fmla="*/ 392 h 10000"/>
                <a:gd name="connsiteX8" fmla="*/ 8469 w 10129"/>
                <a:gd name="connsiteY8" fmla="*/ 431 h 10000"/>
                <a:gd name="connsiteX9" fmla="*/ 8652 w 10129"/>
                <a:gd name="connsiteY9" fmla="*/ 467 h 10000"/>
                <a:gd name="connsiteX10" fmla="*/ 8871 w 10129"/>
                <a:gd name="connsiteY10" fmla="*/ 499 h 10000"/>
                <a:gd name="connsiteX11" fmla="*/ 9064 w 10129"/>
                <a:gd name="connsiteY11" fmla="*/ 514 h 10000"/>
                <a:gd name="connsiteX12" fmla="*/ 9251 w 10129"/>
                <a:gd name="connsiteY12" fmla="*/ 519 h 10000"/>
                <a:gd name="connsiteX13" fmla="*/ 9487 w 10129"/>
                <a:gd name="connsiteY13" fmla="*/ 519 h 10000"/>
                <a:gd name="connsiteX14" fmla="*/ 9879 w 10129"/>
                <a:gd name="connsiteY14" fmla="*/ 450 h 10000"/>
                <a:gd name="connsiteX15" fmla="*/ 9970 w 10129"/>
                <a:gd name="connsiteY15" fmla="*/ 448 h 10000"/>
                <a:gd name="connsiteX16" fmla="*/ 10027 w 10129"/>
                <a:gd name="connsiteY16" fmla="*/ 476 h 10000"/>
                <a:gd name="connsiteX17" fmla="*/ 9791 w 10129"/>
                <a:gd name="connsiteY17" fmla="*/ 2739 h 10000"/>
                <a:gd name="connsiteX18" fmla="*/ 9646 w 10129"/>
                <a:gd name="connsiteY18" fmla="*/ 4222 h 10000"/>
                <a:gd name="connsiteX19" fmla="*/ 9537 w 10129"/>
                <a:gd name="connsiteY19" fmla="*/ 5407 h 10000"/>
                <a:gd name="connsiteX20" fmla="*/ 9339 w 10129"/>
                <a:gd name="connsiteY20" fmla="*/ 7713 h 10000"/>
                <a:gd name="connsiteX21" fmla="*/ 9325 w 10129"/>
                <a:gd name="connsiteY21" fmla="*/ 7857 h 10000"/>
                <a:gd name="connsiteX22" fmla="*/ 9325 w 10129"/>
                <a:gd name="connsiteY22" fmla="*/ 7893 h 10000"/>
                <a:gd name="connsiteX23" fmla="*/ 9318 w 10129"/>
                <a:gd name="connsiteY23" fmla="*/ 7921 h 10000"/>
                <a:gd name="connsiteX24" fmla="*/ 9272 w 10129"/>
                <a:gd name="connsiteY24" fmla="*/ 7940 h 10000"/>
                <a:gd name="connsiteX25" fmla="*/ 9209 w 10129"/>
                <a:gd name="connsiteY25" fmla="*/ 7960 h 10000"/>
                <a:gd name="connsiteX26" fmla="*/ 2515 w 10129"/>
                <a:gd name="connsiteY26" fmla="*/ 9831 h 10000"/>
                <a:gd name="connsiteX27" fmla="*/ 2350 w 10129"/>
                <a:gd name="connsiteY27" fmla="*/ 9856 h 10000"/>
                <a:gd name="connsiteX28" fmla="*/ 2262 w 10129"/>
                <a:gd name="connsiteY28" fmla="*/ 9893 h 10000"/>
                <a:gd name="connsiteX29" fmla="*/ 2166 w 10129"/>
                <a:gd name="connsiteY29" fmla="*/ 9934 h 10000"/>
                <a:gd name="connsiteX30" fmla="*/ 2085 w 10129"/>
                <a:gd name="connsiteY30" fmla="*/ 9946 h 10000"/>
                <a:gd name="connsiteX31" fmla="*/ 1969 w 10129"/>
                <a:gd name="connsiteY31" fmla="*/ 9966 h 10000"/>
                <a:gd name="connsiteX32" fmla="*/ 1789 w 10129"/>
                <a:gd name="connsiteY32" fmla="*/ 9934 h 10000"/>
                <a:gd name="connsiteX33" fmla="*/ 1659 w 10129"/>
                <a:gd name="connsiteY33" fmla="*/ 9908 h 10000"/>
                <a:gd name="connsiteX34" fmla="*/ 1511 w 10129"/>
                <a:gd name="connsiteY34" fmla="*/ 9874 h 10000"/>
                <a:gd name="connsiteX35" fmla="*/ 1384 w 10129"/>
                <a:gd name="connsiteY35" fmla="*/ 9837 h 10000"/>
                <a:gd name="connsiteX36" fmla="*/ 1225 w 10129"/>
                <a:gd name="connsiteY36" fmla="*/ 9792 h 10000"/>
                <a:gd name="connsiteX37" fmla="*/ 1109 w 10129"/>
                <a:gd name="connsiteY37" fmla="*/ 9747 h 10000"/>
                <a:gd name="connsiteX38" fmla="*/ 940 w 10129"/>
                <a:gd name="connsiteY38" fmla="*/ 9664 h 10000"/>
                <a:gd name="connsiteX39" fmla="*/ 806 w 10129"/>
                <a:gd name="connsiteY39" fmla="*/ 9571 h 10000"/>
                <a:gd name="connsiteX40" fmla="*/ 721 w 10129"/>
                <a:gd name="connsiteY40" fmla="*/ 9483 h 10000"/>
                <a:gd name="connsiteX41" fmla="*/ 700 w 10129"/>
                <a:gd name="connsiteY41" fmla="*/ 9432 h 10000"/>
                <a:gd name="connsiteX42" fmla="*/ 203 w 10129"/>
                <a:gd name="connsiteY42" fmla="*/ 1541 h 10000"/>
                <a:gd name="connsiteX43" fmla="*/ 133 w 10129"/>
                <a:gd name="connsiteY43" fmla="*/ 1537 h 10000"/>
                <a:gd name="connsiteX44" fmla="*/ 189 w 10129"/>
                <a:gd name="connsiteY44" fmla="*/ 10000 h 10000"/>
                <a:gd name="connsiteX45" fmla="*/ 10129 w 10129"/>
                <a:gd name="connsiteY45" fmla="*/ 10000 h 10000"/>
                <a:gd name="connsiteX46" fmla="*/ 10125 w 10129"/>
                <a:gd name="connsiteY46" fmla="*/ 0 h 10000"/>
                <a:gd name="connsiteX47" fmla="*/ 129 w 10129"/>
                <a:gd name="connsiteY47" fmla="*/ 0 h 10000"/>
                <a:gd name="connsiteX48" fmla="*/ 133 w 10129"/>
                <a:gd name="connsiteY48" fmla="*/ 1539 h 10000"/>
                <a:gd name="connsiteX49" fmla="*/ 203 w 10129"/>
                <a:gd name="connsiteY49" fmla="*/ 1541 h 10000"/>
                <a:gd name="connsiteX50" fmla="*/ 192 w 10129"/>
                <a:gd name="connsiteY50" fmla="*/ 1466 h 10000"/>
                <a:gd name="connsiteX51" fmla="*/ 203 w 10129"/>
                <a:gd name="connsiteY51" fmla="*/ 1395 h 10000"/>
                <a:gd name="connsiteX52" fmla="*/ 161 w 10129"/>
                <a:gd name="connsiteY52" fmla="*/ 1296 h 10000"/>
                <a:gd name="connsiteX53" fmla="*/ 201 w 10129"/>
                <a:gd name="connsiteY53" fmla="*/ 1169 h 10000"/>
                <a:gd name="connsiteX54" fmla="*/ 342 w 10129"/>
                <a:gd name="connsiteY54" fmla="*/ 830 h 10000"/>
                <a:gd name="connsiteX0" fmla="*/ 342 w 10129"/>
                <a:gd name="connsiteY0" fmla="*/ 830 h 10000"/>
                <a:gd name="connsiteX1" fmla="*/ 624 w 10129"/>
                <a:gd name="connsiteY1" fmla="*/ 1128 h 10000"/>
                <a:gd name="connsiteX2" fmla="*/ 7899 w 10129"/>
                <a:gd name="connsiteY2" fmla="*/ 67 h 10000"/>
                <a:gd name="connsiteX3" fmla="*/ 8449 w 10129"/>
                <a:gd name="connsiteY3" fmla="*/ 31 h 10000"/>
                <a:gd name="connsiteX4" fmla="*/ 8520 w 10129"/>
                <a:gd name="connsiteY4" fmla="*/ 93 h 10000"/>
                <a:gd name="connsiteX5" fmla="*/ 8684 w 10129"/>
                <a:gd name="connsiteY5" fmla="*/ 195 h 10000"/>
                <a:gd name="connsiteX6" fmla="*/ 8162 w 10129"/>
                <a:gd name="connsiteY6" fmla="*/ 347 h 10000"/>
                <a:gd name="connsiteX7" fmla="*/ 8321 w 10129"/>
                <a:gd name="connsiteY7" fmla="*/ 392 h 10000"/>
                <a:gd name="connsiteX8" fmla="*/ 8469 w 10129"/>
                <a:gd name="connsiteY8" fmla="*/ 431 h 10000"/>
                <a:gd name="connsiteX9" fmla="*/ 8652 w 10129"/>
                <a:gd name="connsiteY9" fmla="*/ 467 h 10000"/>
                <a:gd name="connsiteX10" fmla="*/ 8871 w 10129"/>
                <a:gd name="connsiteY10" fmla="*/ 499 h 10000"/>
                <a:gd name="connsiteX11" fmla="*/ 9064 w 10129"/>
                <a:gd name="connsiteY11" fmla="*/ 514 h 10000"/>
                <a:gd name="connsiteX12" fmla="*/ 9251 w 10129"/>
                <a:gd name="connsiteY12" fmla="*/ 519 h 10000"/>
                <a:gd name="connsiteX13" fmla="*/ 9487 w 10129"/>
                <a:gd name="connsiteY13" fmla="*/ 519 h 10000"/>
                <a:gd name="connsiteX14" fmla="*/ 9879 w 10129"/>
                <a:gd name="connsiteY14" fmla="*/ 450 h 10000"/>
                <a:gd name="connsiteX15" fmla="*/ 9970 w 10129"/>
                <a:gd name="connsiteY15" fmla="*/ 448 h 10000"/>
                <a:gd name="connsiteX16" fmla="*/ 10027 w 10129"/>
                <a:gd name="connsiteY16" fmla="*/ 476 h 10000"/>
                <a:gd name="connsiteX17" fmla="*/ 9791 w 10129"/>
                <a:gd name="connsiteY17" fmla="*/ 2739 h 10000"/>
                <a:gd name="connsiteX18" fmla="*/ 9646 w 10129"/>
                <a:gd name="connsiteY18" fmla="*/ 4222 h 10000"/>
                <a:gd name="connsiteX19" fmla="*/ 9537 w 10129"/>
                <a:gd name="connsiteY19" fmla="*/ 5407 h 10000"/>
                <a:gd name="connsiteX20" fmla="*/ 9339 w 10129"/>
                <a:gd name="connsiteY20" fmla="*/ 7713 h 10000"/>
                <a:gd name="connsiteX21" fmla="*/ 9325 w 10129"/>
                <a:gd name="connsiteY21" fmla="*/ 7857 h 10000"/>
                <a:gd name="connsiteX22" fmla="*/ 9325 w 10129"/>
                <a:gd name="connsiteY22" fmla="*/ 7893 h 10000"/>
                <a:gd name="connsiteX23" fmla="*/ 9318 w 10129"/>
                <a:gd name="connsiteY23" fmla="*/ 7921 h 10000"/>
                <a:gd name="connsiteX24" fmla="*/ 9272 w 10129"/>
                <a:gd name="connsiteY24" fmla="*/ 7940 h 10000"/>
                <a:gd name="connsiteX25" fmla="*/ 9209 w 10129"/>
                <a:gd name="connsiteY25" fmla="*/ 7960 h 10000"/>
                <a:gd name="connsiteX26" fmla="*/ 2515 w 10129"/>
                <a:gd name="connsiteY26" fmla="*/ 9831 h 10000"/>
                <a:gd name="connsiteX27" fmla="*/ 2350 w 10129"/>
                <a:gd name="connsiteY27" fmla="*/ 9856 h 10000"/>
                <a:gd name="connsiteX28" fmla="*/ 2262 w 10129"/>
                <a:gd name="connsiteY28" fmla="*/ 9893 h 10000"/>
                <a:gd name="connsiteX29" fmla="*/ 2166 w 10129"/>
                <a:gd name="connsiteY29" fmla="*/ 9934 h 10000"/>
                <a:gd name="connsiteX30" fmla="*/ 2085 w 10129"/>
                <a:gd name="connsiteY30" fmla="*/ 9946 h 10000"/>
                <a:gd name="connsiteX31" fmla="*/ 1969 w 10129"/>
                <a:gd name="connsiteY31" fmla="*/ 9966 h 10000"/>
                <a:gd name="connsiteX32" fmla="*/ 1789 w 10129"/>
                <a:gd name="connsiteY32" fmla="*/ 9934 h 10000"/>
                <a:gd name="connsiteX33" fmla="*/ 1659 w 10129"/>
                <a:gd name="connsiteY33" fmla="*/ 9908 h 10000"/>
                <a:gd name="connsiteX34" fmla="*/ 1511 w 10129"/>
                <a:gd name="connsiteY34" fmla="*/ 9874 h 10000"/>
                <a:gd name="connsiteX35" fmla="*/ 1384 w 10129"/>
                <a:gd name="connsiteY35" fmla="*/ 9837 h 10000"/>
                <a:gd name="connsiteX36" fmla="*/ 1225 w 10129"/>
                <a:gd name="connsiteY36" fmla="*/ 9792 h 10000"/>
                <a:gd name="connsiteX37" fmla="*/ 1109 w 10129"/>
                <a:gd name="connsiteY37" fmla="*/ 9747 h 10000"/>
                <a:gd name="connsiteX38" fmla="*/ 940 w 10129"/>
                <a:gd name="connsiteY38" fmla="*/ 9664 h 10000"/>
                <a:gd name="connsiteX39" fmla="*/ 806 w 10129"/>
                <a:gd name="connsiteY39" fmla="*/ 9571 h 10000"/>
                <a:gd name="connsiteX40" fmla="*/ 721 w 10129"/>
                <a:gd name="connsiteY40" fmla="*/ 9483 h 10000"/>
                <a:gd name="connsiteX41" fmla="*/ 700 w 10129"/>
                <a:gd name="connsiteY41" fmla="*/ 9432 h 10000"/>
                <a:gd name="connsiteX42" fmla="*/ 203 w 10129"/>
                <a:gd name="connsiteY42" fmla="*/ 1541 h 10000"/>
                <a:gd name="connsiteX43" fmla="*/ 133 w 10129"/>
                <a:gd name="connsiteY43" fmla="*/ 1537 h 10000"/>
                <a:gd name="connsiteX44" fmla="*/ 189 w 10129"/>
                <a:gd name="connsiteY44" fmla="*/ 10000 h 10000"/>
                <a:gd name="connsiteX45" fmla="*/ 10129 w 10129"/>
                <a:gd name="connsiteY45" fmla="*/ 10000 h 10000"/>
                <a:gd name="connsiteX46" fmla="*/ 10125 w 10129"/>
                <a:gd name="connsiteY46" fmla="*/ 0 h 10000"/>
                <a:gd name="connsiteX47" fmla="*/ 129 w 10129"/>
                <a:gd name="connsiteY47" fmla="*/ 0 h 10000"/>
                <a:gd name="connsiteX48" fmla="*/ 133 w 10129"/>
                <a:gd name="connsiteY48" fmla="*/ 1539 h 10000"/>
                <a:gd name="connsiteX49" fmla="*/ 203 w 10129"/>
                <a:gd name="connsiteY49" fmla="*/ 1541 h 10000"/>
                <a:gd name="connsiteX50" fmla="*/ 192 w 10129"/>
                <a:gd name="connsiteY50" fmla="*/ 1466 h 10000"/>
                <a:gd name="connsiteX51" fmla="*/ 203 w 10129"/>
                <a:gd name="connsiteY51" fmla="*/ 1395 h 10000"/>
                <a:gd name="connsiteX52" fmla="*/ 161 w 10129"/>
                <a:gd name="connsiteY52" fmla="*/ 1296 h 10000"/>
                <a:gd name="connsiteX53" fmla="*/ 323 w 10129"/>
                <a:gd name="connsiteY53" fmla="*/ 630 h 10000"/>
                <a:gd name="connsiteX54" fmla="*/ 342 w 10129"/>
                <a:gd name="connsiteY54" fmla="*/ 830 h 10000"/>
                <a:gd name="connsiteX0" fmla="*/ 437 w 10089"/>
                <a:gd name="connsiteY0" fmla="*/ 838 h 10000"/>
                <a:gd name="connsiteX1" fmla="*/ 584 w 10089"/>
                <a:gd name="connsiteY1" fmla="*/ 1128 h 10000"/>
                <a:gd name="connsiteX2" fmla="*/ 7859 w 10089"/>
                <a:gd name="connsiteY2" fmla="*/ 67 h 10000"/>
                <a:gd name="connsiteX3" fmla="*/ 8409 w 10089"/>
                <a:gd name="connsiteY3" fmla="*/ 31 h 10000"/>
                <a:gd name="connsiteX4" fmla="*/ 8480 w 10089"/>
                <a:gd name="connsiteY4" fmla="*/ 93 h 10000"/>
                <a:gd name="connsiteX5" fmla="*/ 8644 w 10089"/>
                <a:gd name="connsiteY5" fmla="*/ 195 h 10000"/>
                <a:gd name="connsiteX6" fmla="*/ 8122 w 10089"/>
                <a:gd name="connsiteY6" fmla="*/ 347 h 10000"/>
                <a:gd name="connsiteX7" fmla="*/ 8281 w 10089"/>
                <a:gd name="connsiteY7" fmla="*/ 392 h 10000"/>
                <a:gd name="connsiteX8" fmla="*/ 8429 w 10089"/>
                <a:gd name="connsiteY8" fmla="*/ 431 h 10000"/>
                <a:gd name="connsiteX9" fmla="*/ 8612 w 10089"/>
                <a:gd name="connsiteY9" fmla="*/ 467 h 10000"/>
                <a:gd name="connsiteX10" fmla="*/ 8831 w 10089"/>
                <a:gd name="connsiteY10" fmla="*/ 499 h 10000"/>
                <a:gd name="connsiteX11" fmla="*/ 9024 w 10089"/>
                <a:gd name="connsiteY11" fmla="*/ 514 h 10000"/>
                <a:gd name="connsiteX12" fmla="*/ 9211 w 10089"/>
                <a:gd name="connsiteY12" fmla="*/ 519 h 10000"/>
                <a:gd name="connsiteX13" fmla="*/ 9447 w 10089"/>
                <a:gd name="connsiteY13" fmla="*/ 519 h 10000"/>
                <a:gd name="connsiteX14" fmla="*/ 9839 w 10089"/>
                <a:gd name="connsiteY14" fmla="*/ 450 h 10000"/>
                <a:gd name="connsiteX15" fmla="*/ 9930 w 10089"/>
                <a:gd name="connsiteY15" fmla="*/ 448 h 10000"/>
                <a:gd name="connsiteX16" fmla="*/ 9987 w 10089"/>
                <a:gd name="connsiteY16" fmla="*/ 476 h 10000"/>
                <a:gd name="connsiteX17" fmla="*/ 9751 w 10089"/>
                <a:gd name="connsiteY17" fmla="*/ 2739 h 10000"/>
                <a:gd name="connsiteX18" fmla="*/ 9606 w 10089"/>
                <a:gd name="connsiteY18" fmla="*/ 4222 h 10000"/>
                <a:gd name="connsiteX19" fmla="*/ 9497 w 10089"/>
                <a:gd name="connsiteY19" fmla="*/ 5407 h 10000"/>
                <a:gd name="connsiteX20" fmla="*/ 9299 w 10089"/>
                <a:gd name="connsiteY20" fmla="*/ 7713 h 10000"/>
                <a:gd name="connsiteX21" fmla="*/ 9285 w 10089"/>
                <a:gd name="connsiteY21" fmla="*/ 7857 h 10000"/>
                <a:gd name="connsiteX22" fmla="*/ 9285 w 10089"/>
                <a:gd name="connsiteY22" fmla="*/ 7893 h 10000"/>
                <a:gd name="connsiteX23" fmla="*/ 9278 w 10089"/>
                <a:gd name="connsiteY23" fmla="*/ 7921 h 10000"/>
                <a:gd name="connsiteX24" fmla="*/ 9232 w 10089"/>
                <a:gd name="connsiteY24" fmla="*/ 7940 h 10000"/>
                <a:gd name="connsiteX25" fmla="*/ 9169 w 10089"/>
                <a:gd name="connsiteY25" fmla="*/ 7960 h 10000"/>
                <a:gd name="connsiteX26" fmla="*/ 2475 w 10089"/>
                <a:gd name="connsiteY26" fmla="*/ 9831 h 10000"/>
                <a:gd name="connsiteX27" fmla="*/ 2310 w 10089"/>
                <a:gd name="connsiteY27" fmla="*/ 9856 h 10000"/>
                <a:gd name="connsiteX28" fmla="*/ 2222 w 10089"/>
                <a:gd name="connsiteY28" fmla="*/ 9893 h 10000"/>
                <a:gd name="connsiteX29" fmla="*/ 2126 w 10089"/>
                <a:gd name="connsiteY29" fmla="*/ 9934 h 10000"/>
                <a:gd name="connsiteX30" fmla="*/ 2045 w 10089"/>
                <a:gd name="connsiteY30" fmla="*/ 9946 h 10000"/>
                <a:gd name="connsiteX31" fmla="*/ 1929 w 10089"/>
                <a:gd name="connsiteY31" fmla="*/ 9966 h 10000"/>
                <a:gd name="connsiteX32" fmla="*/ 1749 w 10089"/>
                <a:gd name="connsiteY32" fmla="*/ 9934 h 10000"/>
                <a:gd name="connsiteX33" fmla="*/ 1619 w 10089"/>
                <a:gd name="connsiteY33" fmla="*/ 9908 h 10000"/>
                <a:gd name="connsiteX34" fmla="*/ 1471 w 10089"/>
                <a:gd name="connsiteY34" fmla="*/ 9874 h 10000"/>
                <a:gd name="connsiteX35" fmla="*/ 1344 w 10089"/>
                <a:gd name="connsiteY35" fmla="*/ 9837 h 10000"/>
                <a:gd name="connsiteX36" fmla="*/ 1185 w 10089"/>
                <a:gd name="connsiteY36" fmla="*/ 9792 h 10000"/>
                <a:gd name="connsiteX37" fmla="*/ 1069 w 10089"/>
                <a:gd name="connsiteY37" fmla="*/ 9747 h 10000"/>
                <a:gd name="connsiteX38" fmla="*/ 900 w 10089"/>
                <a:gd name="connsiteY38" fmla="*/ 9664 h 10000"/>
                <a:gd name="connsiteX39" fmla="*/ 766 w 10089"/>
                <a:gd name="connsiteY39" fmla="*/ 9571 h 10000"/>
                <a:gd name="connsiteX40" fmla="*/ 681 w 10089"/>
                <a:gd name="connsiteY40" fmla="*/ 9483 h 10000"/>
                <a:gd name="connsiteX41" fmla="*/ 660 w 10089"/>
                <a:gd name="connsiteY41" fmla="*/ 9432 h 10000"/>
                <a:gd name="connsiteX42" fmla="*/ 163 w 10089"/>
                <a:gd name="connsiteY42" fmla="*/ 1541 h 10000"/>
                <a:gd name="connsiteX43" fmla="*/ 93 w 10089"/>
                <a:gd name="connsiteY43" fmla="*/ 1537 h 10000"/>
                <a:gd name="connsiteX44" fmla="*/ 149 w 10089"/>
                <a:gd name="connsiteY44" fmla="*/ 10000 h 10000"/>
                <a:gd name="connsiteX45" fmla="*/ 10089 w 10089"/>
                <a:gd name="connsiteY45" fmla="*/ 10000 h 10000"/>
                <a:gd name="connsiteX46" fmla="*/ 10085 w 10089"/>
                <a:gd name="connsiteY46" fmla="*/ 0 h 10000"/>
                <a:gd name="connsiteX47" fmla="*/ 89 w 10089"/>
                <a:gd name="connsiteY47" fmla="*/ 0 h 10000"/>
                <a:gd name="connsiteX48" fmla="*/ 93 w 10089"/>
                <a:gd name="connsiteY48" fmla="*/ 1539 h 10000"/>
                <a:gd name="connsiteX49" fmla="*/ 163 w 10089"/>
                <a:gd name="connsiteY49" fmla="*/ 1541 h 10000"/>
                <a:gd name="connsiteX50" fmla="*/ 152 w 10089"/>
                <a:gd name="connsiteY50" fmla="*/ 1466 h 10000"/>
                <a:gd name="connsiteX51" fmla="*/ 163 w 10089"/>
                <a:gd name="connsiteY51" fmla="*/ 1395 h 10000"/>
                <a:gd name="connsiteX52" fmla="*/ 121 w 10089"/>
                <a:gd name="connsiteY52" fmla="*/ 1296 h 10000"/>
                <a:gd name="connsiteX53" fmla="*/ 283 w 10089"/>
                <a:gd name="connsiteY53" fmla="*/ 630 h 10000"/>
                <a:gd name="connsiteX54" fmla="*/ 437 w 10089"/>
                <a:gd name="connsiteY54" fmla="*/ 838 h 10000"/>
                <a:gd name="connsiteX0" fmla="*/ 329 w 10135"/>
                <a:gd name="connsiteY0" fmla="*/ 630 h 10000"/>
                <a:gd name="connsiteX1" fmla="*/ 630 w 10135"/>
                <a:gd name="connsiteY1" fmla="*/ 1128 h 10000"/>
                <a:gd name="connsiteX2" fmla="*/ 7905 w 10135"/>
                <a:gd name="connsiteY2" fmla="*/ 67 h 10000"/>
                <a:gd name="connsiteX3" fmla="*/ 8455 w 10135"/>
                <a:gd name="connsiteY3" fmla="*/ 31 h 10000"/>
                <a:gd name="connsiteX4" fmla="*/ 8526 w 10135"/>
                <a:gd name="connsiteY4" fmla="*/ 93 h 10000"/>
                <a:gd name="connsiteX5" fmla="*/ 8690 w 10135"/>
                <a:gd name="connsiteY5" fmla="*/ 195 h 10000"/>
                <a:gd name="connsiteX6" fmla="*/ 8168 w 10135"/>
                <a:gd name="connsiteY6" fmla="*/ 347 h 10000"/>
                <a:gd name="connsiteX7" fmla="*/ 8327 w 10135"/>
                <a:gd name="connsiteY7" fmla="*/ 392 h 10000"/>
                <a:gd name="connsiteX8" fmla="*/ 8475 w 10135"/>
                <a:gd name="connsiteY8" fmla="*/ 431 h 10000"/>
                <a:gd name="connsiteX9" fmla="*/ 8658 w 10135"/>
                <a:gd name="connsiteY9" fmla="*/ 467 h 10000"/>
                <a:gd name="connsiteX10" fmla="*/ 8877 w 10135"/>
                <a:gd name="connsiteY10" fmla="*/ 499 h 10000"/>
                <a:gd name="connsiteX11" fmla="*/ 9070 w 10135"/>
                <a:gd name="connsiteY11" fmla="*/ 514 h 10000"/>
                <a:gd name="connsiteX12" fmla="*/ 9257 w 10135"/>
                <a:gd name="connsiteY12" fmla="*/ 519 h 10000"/>
                <a:gd name="connsiteX13" fmla="*/ 9493 w 10135"/>
                <a:gd name="connsiteY13" fmla="*/ 519 h 10000"/>
                <a:gd name="connsiteX14" fmla="*/ 9885 w 10135"/>
                <a:gd name="connsiteY14" fmla="*/ 450 h 10000"/>
                <a:gd name="connsiteX15" fmla="*/ 9976 w 10135"/>
                <a:gd name="connsiteY15" fmla="*/ 448 h 10000"/>
                <a:gd name="connsiteX16" fmla="*/ 10033 w 10135"/>
                <a:gd name="connsiteY16" fmla="*/ 476 h 10000"/>
                <a:gd name="connsiteX17" fmla="*/ 9797 w 10135"/>
                <a:gd name="connsiteY17" fmla="*/ 2739 h 10000"/>
                <a:gd name="connsiteX18" fmla="*/ 9652 w 10135"/>
                <a:gd name="connsiteY18" fmla="*/ 4222 h 10000"/>
                <a:gd name="connsiteX19" fmla="*/ 9543 w 10135"/>
                <a:gd name="connsiteY19" fmla="*/ 5407 h 10000"/>
                <a:gd name="connsiteX20" fmla="*/ 9345 w 10135"/>
                <a:gd name="connsiteY20" fmla="*/ 7713 h 10000"/>
                <a:gd name="connsiteX21" fmla="*/ 9331 w 10135"/>
                <a:gd name="connsiteY21" fmla="*/ 7857 h 10000"/>
                <a:gd name="connsiteX22" fmla="*/ 9331 w 10135"/>
                <a:gd name="connsiteY22" fmla="*/ 7893 h 10000"/>
                <a:gd name="connsiteX23" fmla="*/ 9324 w 10135"/>
                <a:gd name="connsiteY23" fmla="*/ 7921 h 10000"/>
                <a:gd name="connsiteX24" fmla="*/ 9278 w 10135"/>
                <a:gd name="connsiteY24" fmla="*/ 7940 h 10000"/>
                <a:gd name="connsiteX25" fmla="*/ 9215 w 10135"/>
                <a:gd name="connsiteY25" fmla="*/ 7960 h 10000"/>
                <a:gd name="connsiteX26" fmla="*/ 2521 w 10135"/>
                <a:gd name="connsiteY26" fmla="*/ 9831 h 10000"/>
                <a:gd name="connsiteX27" fmla="*/ 2356 w 10135"/>
                <a:gd name="connsiteY27" fmla="*/ 9856 h 10000"/>
                <a:gd name="connsiteX28" fmla="*/ 2268 w 10135"/>
                <a:gd name="connsiteY28" fmla="*/ 9893 h 10000"/>
                <a:gd name="connsiteX29" fmla="*/ 2172 w 10135"/>
                <a:gd name="connsiteY29" fmla="*/ 9934 h 10000"/>
                <a:gd name="connsiteX30" fmla="*/ 2091 w 10135"/>
                <a:gd name="connsiteY30" fmla="*/ 9946 h 10000"/>
                <a:gd name="connsiteX31" fmla="*/ 1975 w 10135"/>
                <a:gd name="connsiteY31" fmla="*/ 9966 h 10000"/>
                <a:gd name="connsiteX32" fmla="*/ 1795 w 10135"/>
                <a:gd name="connsiteY32" fmla="*/ 9934 h 10000"/>
                <a:gd name="connsiteX33" fmla="*/ 1665 w 10135"/>
                <a:gd name="connsiteY33" fmla="*/ 9908 h 10000"/>
                <a:gd name="connsiteX34" fmla="*/ 1517 w 10135"/>
                <a:gd name="connsiteY34" fmla="*/ 9874 h 10000"/>
                <a:gd name="connsiteX35" fmla="*/ 1390 w 10135"/>
                <a:gd name="connsiteY35" fmla="*/ 9837 h 10000"/>
                <a:gd name="connsiteX36" fmla="*/ 1231 w 10135"/>
                <a:gd name="connsiteY36" fmla="*/ 9792 h 10000"/>
                <a:gd name="connsiteX37" fmla="*/ 1115 w 10135"/>
                <a:gd name="connsiteY37" fmla="*/ 9747 h 10000"/>
                <a:gd name="connsiteX38" fmla="*/ 946 w 10135"/>
                <a:gd name="connsiteY38" fmla="*/ 9664 h 10000"/>
                <a:gd name="connsiteX39" fmla="*/ 812 w 10135"/>
                <a:gd name="connsiteY39" fmla="*/ 9571 h 10000"/>
                <a:gd name="connsiteX40" fmla="*/ 727 w 10135"/>
                <a:gd name="connsiteY40" fmla="*/ 9483 h 10000"/>
                <a:gd name="connsiteX41" fmla="*/ 706 w 10135"/>
                <a:gd name="connsiteY41" fmla="*/ 9432 h 10000"/>
                <a:gd name="connsiteX42" fmla="*/ 209 w 10135"/>
                <a:gd name="connsiteY42" fmla="*/ 1541 h 10000"/>
                <a:gd name="connsiteX43" fmla="*/ 139 w 10135"/>
                <a:gd name="connsiteY43" fmla="*/ 1537 h 10000"/>
                <a:gd name="connsiteX44" fmla="*/ 195 w 10135"/>
                <a:gd name="connsiteY44" fmla="*/ 10000 h 10000"/>
                <a:gd name="connsiteX45" fmla="*/ 10135 w 10135"/>
                <a:gd name="connsiteY45" fmla="*/ 10000 h 10000"/>
                <a:gd name="connsiteX46" fmla="*/ 10131 w 10135"/>
                <a:gd name="connsiteY46" fmla="*/ 0 h 10000"/>
                <a:gd name="connsiteX47" fmla="*/ 135 w 10135"/>
                <a:gd name="connsiteY47" fmla="*/ 0 h 10000"/>
                <a:gd name="connsiteX48" fmla="*/ 139 w 10135"/>
                <a:gd name="connsiteY48" fmla="*/ 1539 h 10000"/>
                <a:gd name="connsiteX49" fmla="*/ 209 w 10135"/>
                <a:gd name="connsiteY49" fmla="*/ 1541 h 10000"/>
                <a:gd name="connsiteX50" fmla="*/ 198 w 10135"/>
                <a:gd name="connsiteY50" fmla="*/ 1466 h 10000"/>
                <a:gd name="connsiteX51" fmla="*/ 209 w 10135"/>
                <a:gd name="connsiteY51" fmla="*/ 1395 h 10000"/>
                <a:gd name="connsiteX52" fmla="*/ 167 w 10135"/>
                <a:gd name="connsiteY52" fmla="*/ 1296 h 10000"/>
                <a:gd name="connsiteX53" fmla="*/ 329 w 10135"/>
                <a:gd name="connsiteY53" fmla="*/ 630 h 10000"/>
                <a:gd name="connsiteX0" fmla="*/ 348 w 10127"/>
                <a:gd name="connsiteY0" fmla="*/ 908 h 10000"/>
                <a:gd name="connsiteX1" fmla="*/ 622 w 10127"/>
                <a:gd name="connsiteY1" fmla="*/ 1128 h 10000"/>
                <a:gd name="connsiteX2" fmla="*/ 7897 w 10127"/>
                <a:gd name="connsiteY2" fmla="*/ 67 h 10000"/>
                <a:gd name="connsiteX3" fmla="*/ 8447 w 10127"/>
                <a:gd name="connsiteY3" fmla="*/ 31 h 10000"/>
                <a:gd name="connsiteX4" fmla="*/ 8518 w 10127"/>
                <a:gd name="connsiteY4" fmla="*/ 93 h 10000"/>
                <a:gd name="connsiteX5" fmla="*/ 8682 w 10127"/>
                <a:gd name="connsiteY5" fmla="*/ 195 h 10000"/>
                <a:gd name="connsiteX6" fmla="*/ 8160 w 10127"/>
                <a:gd name="connsiteY6" fmla="*/ 347 h 10000"/>
                <a:gd name="connsiteX7" fmla="*/ 8319 w 10127"/>
                <a:gd name="connsiteY7" fmla="*/ 392 h 10000"/>
                <a:gd name="connsiteX8" fmla="*/ 8467 w 10127"/>
                <a:gd name="connsiteY8" fmla="*/ 431 h 10000"/>
                <a:gd name="connsiteX9" fmla="*/ 8650 w 10127"/>
                <a:gd name="connsiteY9" fmla="*/ 467 h 10000"/>
                <a:gd name="connsiteX10" fmla="*/ 8869 w 10127"/>
                <a:gd name="connsiteY10" fmla="*/ 499 h 10000"/>
                <a:gd name="connsiteX11" fmla="*/ 9062 w 10127"/>
                <a:gd name="connsiteY11" fmla="*/ 514 h 10000"/>
                <a:gd name="connsiteX12" fmla="*/ 9249 w 10127"/>
                <a:gd name="connsiteY12" fmla="*/ 519 h 10000"/>
                <a:gd name="connsiteX13" fmla="*/ 9485 w 10127"/>
                <a:gd name="connsiteY13" fmla="*/ 519 h 10000"/>
                <a:gd name="connsiteX14" fmla="*/ 9877 w 10127"/>
                <a:gd name="connsiteY14" fmla="*/ 450 h 10000"/>
                <a:gd name="connsiteX15" fmla="*/ 9968 w 10127"/>
                <a:gd name="connsiteY15" fmla="*/ 448 h 10000"/>
                <a:gd name="connsiteX16" fmla="*/ 10025 w 10127"/>
                <a:gd name="connsiteY16" fmla="*/ 476 h 10000"/>
                <a:gd name="connsiteX17" fmla="*/ 9789 w 10127"/>
                <a:gd name="connsiteY17" fmla="*/ 2739 h 10000"/>
                <a:gd name="connsiteX18" fmla="*/ 9644 w 10127"/>
                <a:gd name="connsiteY18" fmla="*/ 4222 h 10000"/>
                <a:gd name="connsiteX19" fmla="*/ 9535 w 10127"/>
                <a:gd name="connsiteY19" fmla="*/ 5407 h 10000"/>
                <a:gd name="connsiteX20" fmla="*/ 9337 w 10127"/>
                <a:gd name="connsiteY20" fmla="*/ 7713 h 10000"/>
                <a:gd name="connsiteX21" fmla="*/ 9323 w 10127"/>
                <a:gd name="connsiteY21" fmla="*/ 7857 h 10000"/>
                <a:gd name="connsiteX22" fmla="*/ 9323 w 10127"/>
                <a:gd name="connsiteY22" fmla="*/ 7893 h 10000"/>
                <a:gd name="connsiteX23" fmla="*/ 9316 w 10127"/>
                <a:gd name="connsiteY23" fmla="*/ 7921 h 10000"/>
                <a:gd name="connsiteX24" fmla="*/ 9270 w 10127"/>
                <a:gd name="connsiteY24" fmla="*/ 7940 h 10000"/>
                <a:gd name="connsiteX25" fmla="*/ 9207 w 10127"/>
                <a:gd name="connsiteY25" fmla="*/ 7960 h 10000"/>
                <a:gd name="connsiteX26" fmla="*/ 2513 w 10127"/>
                <a:gd name="connsiteY26" fmla="*/ 9831 h 10000"/>
                <a:gd name="connsiteX27" fmla="*/ 2348 w 10127"/>
                <a:gd name="connsiteY27" fmla="*/ 9856 h 10000"/>
                <a:gd name="connsiteX28" fmla="*/ 2260 w 10127"/>
                <a:gd name="connsiteY28" fmla="*/ 9893 h 10000"/>
                <a:gd name="connsiteX29" fmla="*/ 2164 w 10127"/>
                <a:gd name="connsiteY29" fmla="*/ 9934 h 10000"/>
                <a:gd name="connsiteX30" fmla="*/ 2083 w 10127"/>
                <a:gd name="connsiteY30" fmla="*/ 9946 h 10000"/>
                <a:gd name="connsiteX31" fmla="*/ 1967 w 10127"/>
                <a:gd name="connsiteY31" fmla="*/ 9966 h 10000"/>
                <a:gd name="connsiteX32" fmla="*/ 1787 w 10127"/>
                <a:gd name="connsiteY32" fmla="*/ 9934 h 10000"/>
                <a:gd name="connsiteX33" fmla="*/ 1657 w 10127"/>
                <a:gd name="connsiteY33" fmla="*/ 9908 h 10000"/>
                <a:gd name="connsiteX34" fmla="*/ 1509 w 10127"/>
                <a:gd name="connsiteY34" fmla="*/ 9874 h 10000"/>
                <a:gd name="connsiteX35" fmla="*/ 1382 w 10127"/>
                <a:gd name="connsiteY35" fmla="*/ 9837 h 10000"/>
                <a:gd name="connsiteX36" fmla="*/ 1223 w 10127"/>
                <a:gd name="connsiteY36" fmla="*/ 9792 h 10000"/>
                <a:gd name="connsiteX37" fmla="*/ 1107 w 10127"/>
                <a:gd name="connsiteY37" fmla="*/ 9747 h 10000"/>
                <a:gd name="connsiteX38" fmla="*/ 938 w 10127"/>
                <a:gd name="connsiteY38" fmla="*/ 9664 h 10000"/>
                <a:gd name="connsiteX39" fmla="*/ 804 w 10127"/>
                <a:gd name="connsiteY39" fmla="*/ 9571 h 10000"/>
                <a:gd name="connsiteX40" fmla="*/ 719 w 10127"/>
                <a:gd name="connsiteY40" fmla="*/ 9483 h 10000"/>
                <a:gd name="connsiteX41" fmla="*/ 698 w 10127"/>
                <a:gd name="connsiteY41" fmla="*/ 9432 h 10000"/>
                <a:gd name="connsiteX42" fmla="*/ 201 w 10127"/>
                <a:gd name="connsiteY42" fmla="*/ 1541 h 10000"/>
                <a:gd name="connsiteX43" fmla="*/ 131 w 10127"/>
                <a:gd name="connsiteY43" fmla="*/ 1537 h 10000"/>
                <a:gd name="connsiteX44" fmla="*/ 187 w 10127"/>
                <a:gd name="connsiteY44" fmla="*/ 10000 h 10000"/>
                <a:gd name="connsiteX45" fmla="*/ 10127 w 10127"/>
                <a:gd name="connsiteY45" fmla="*/ 10000 h 10000"/>
                <a:gd name="connsiteX46" fmla="*/ 10123 w 10127"/>
                <a:gd name="connsiteY46" fmla="*/ 0 h 10000"/>
                <a:gd name="connsiteX47" fmla="*/ 127 w 10127"/>
                <a:gd name="connsiteY47" fmla="*/ 0 h 10000"/>
                <a:gd name="connsiteX48" fmla="*/ 131 w 10127"/>
                <a:gd name="connsiteY48" fmla="*/ 1539 h 10000"/>
                <a:gd name="connsiteX49" fmla="*/ 201 w 10127"/>
                <a:gd name="connsiteY49" fmla="*/ 1541 h 10000"/>
                <a:gd name="connsiteX50" fmla="*/ 190 w 10127"/>
                <a:gd name="connsiteY50" fmla="*/ 1466 h 10000"/>
                <a:gd name="connsiteX51" fmla="*/ 201 w 10127"/>
                <a:gd name="connsiteY51" fmla="*/ 1395 h 10000"/>
                <a:gd name="connsiteX52" fmla="*/ 159 w 10127"/>
                <a:gd name="connsiteY52" fmla="*/ 1296 h 10000"/>
                <a:gd name="connsiteX53" fmla="*/ 348 w 10127"/>
                <a:gd name="connsiteY53" fmla="*/ 908 h 10000"/>
                <a:gd name="connsiteX0" fmla="*/ 492 w 10068"/>
                <a:gd name="connsiteY0" fmla="*/ 957 h 10000"/>
                <a:gd name="connsiteX1" fmla="*/ 563 w 10068"/>
                <a:gd name="connsiteY1" fmla="*/ 1128 h 10000"/>
                <a:gd name="connsiteX2" fmla="*/ 7838 w 10068"/>
                <a:gd name="connsiteY2" fmla="*/ 67 h 10000"/>
                <a:gd name="connsiteX3" fmla="*/ 8388 w 10068"/>
                <a:gd name="connsiteY3" fmla="*/ 31 h 10000"/>
                <a:gd name="connsiteX4" fmla="*/ 8459 w 10068"/>
                <a:gd name="connsiteY4" fmla="*/ 93 h 10000"/>
                <a:gd name="connsiteX5" fmla="*/ 8623 w 10068"/>
                <a:gd name="connsiteY5" fmla="*/ 195 h 10000"/>
                <a:gd name="connsiteX6" fmla="*/ 8101 w 10068"/>
                <a:gd name="connsiteY6" fmla="*/ 347 h 10000"/>
                <a:gd name="connsiteX7" fmla="*/ 8260 w 10068"/>
                <a:gd name="connsiteY7" fmla="*/ 392 h 10000"/>
                <a:gd name="connsiteX8" fmla="*/ 8408 w 10068"/>
                <a:gd name="connsiteY8" fmla="*/ 431 h 10000"/>
                <a:gd name="connsiteX9" fmla="*/ 8591 w 10068"/>
                <a:gd name="connsiteY9" fmla="*/ 467 h 10000"/>
                <a:gd name="connsiteX10" fmla="*/ 8810 w 10068"/>
                <a:gd name="connsiteY10" fmla="*/ 499 h 10000"/>
                <a:gd name="connsiteX11" fmla="*/ 9003 w 10068"/>
                <a:gd name="connsiteY11" fmla="*/ 514 h 10000"/>
                <a:gd name="connsiteX12" fmla="*/ 9190 w 10068"/>
                <a:gd name="connsiteY12" fmla="*/ 519 h 10000"/>
                <a:gd name="connsiteX13" fmla="*/ 9426 w 10068"/>
                <a:gd name="connsiteY13" fmla="*/ 519 h 10000"/>
                <a:gd name="connsiteX14" fmla="*/ 9818 w 10068"/>
                <a:gd name="connsiteY14" fmla="*/ 450 h 10000"/>
                <a:gd name="connsiteX15" fmla="*/ 9909 w 10068"/>
                <a:gd name="connsiteY15" fmla="*/ 448 h 10000"/>
                <a:gd name="connsiteX16" fmla="*/ 9966 w 10068"/>
                <a:gd name="connsiteY16" fmla="*/ 476 h 10000"/>
                <a:gd name="connsiteX17" fmla="*/ 9730 w 10068"/>
                <a:gd name="connsiteY17" fmla="*/ 2739 h 10000"/>
                <a:gd name="connsiteX18" fmla="*/ 9585 w 10068"/>
                <a:gd name="connsiteY18" fmla="*/ 4222 h 10000"/>
                <a:gd name="connsiteX19" fmla="*/ 9476 w 10068"/>
                <a:gd name="connsiteY19" fmla="*/ 5407 h 10000"/>
                <a:gd name="connsiteX20" fmla="*/ 9278 w 10068"/>
                <a:gd name="connsiteY20" fmla="*/ 7713 h 10000"/>
                <a:gd name="connsiteX21" fmla="*/ 9264 w 10068"/>
                <a:gd name="connsiteY21" fmla="*/ 7857 h 10000"/>
                <a:gd name="connsiteX22" fmla="*/ 9264 w 10068"/>
                <a:gd name="connsiteY22" fmla="*/ 7893 h 10000"/>
                <a:gd name="connsiteX23" fmla="*/ 9257 w 10068"/>
                <a:gd name="connsiteY23" fmla="*/ 7921 h 10000"/>
                <a:gd name="connsiteX24" fmla="*/ 9211 w 10068"/>
                <a:gd name="connsiteY24" fmla="*/ 7940 h 10000"/>
                <a:gd name="connsiteX25" fmla="*/ 9148 w 10068"/>
                <a:gd name="connsiteY25" fmla="*/ 7960 h 10000"/>
                <a:gd name="connsiteX26" fmla="*/ 2454 w 10068"/>
                <a:gd name="connsiteY26" fmla="*/ 9831 h 10000"/>
                <a:gd name="connsiteX27" fmla="*/ 2289 w 10068"/>
                <a:gd name="connsiteY27" fmla="*/ 9856 h 10000"/>
                <a:gd name="connsiteX28" fmla="*/ 2201 w 10068"/>
                <a:gd name="connsiteY28" fmla="*/ 9893 h 10000"/>
                <a:gd name="connsiteX29" fmla="*/ 2105 w 10068"/>
                <a:gd name="connsiteY29" fmla="*/ 9934 h 10000"/>
                <a:gd name="connsiteX30" fmla="*/ 2024 w 10068"/>
                <a:gd name="connsiteY30" fmla="*/ 9946 h 10000"/>
                <a:gd name="connsiteX31" fmla="*/ 1908 w 10068"/>
                <a:gd name="connsiteY31" fmla="*/ 9966 h 10000"/>
                <a:gd name="connsiteX32" fmla="*/ 1728 w 10068"/>
                <a:gd name="connsiteY32" fmla="*/ 9934 h 10000"/>
                <a:gd name="connsiteX33" fmla="*/ 1598 w 10068"/>
                <a:gd name="connsiteY33" fmla="*/ 9908 h 10000"/>
                <a:gd name="connsiteX34" fmla="*/ 1450 w 10068"/>
                <a:gd name="connsiteY34" fmla="*/ 9874 h 10000"/>
                <a:gd name="connsiteX35" fmla="*/ 1323 w 10068"/>
                <a:gd name="connsiteY35" fmla="*/ 9837 h 10000"/>
                <a:gd name="connsiteX36" fmla="*/ 1164 w 10068"/>
                <a:gd name="connsiteY36" fmla="*/ 9792 h 10000"/>
                <a:gd name="connsiteX37" fmla="*/ 1048 w 10068"/>
                <a:gd name="connsiteY37" fmla="*/ 9747 h 10000"/>
                <a:gd name="connsiteX38" fmla="*/ 879 w 10068"/>
                <a:gd name="connsiteY38" fmla="*/ 9664 h 10000"/>
                <a:gd name="connsiteX39" fmla="*/ 745 w 10068"/>
                <a:gd name="connsiteY39" fmla="*/ 9571 h 10000"/>
                <a:gd name="connsiteX40" fmla="*/ 660 w 10068"/>
                <a:gd name="connsiteY40" fmla="*/ 9483 h 10000"/>
                <a:gd name="connsiteX41" fmla="*/ 639 w 10068"/>
                <a:gd name="connsiteY41" fmla="*/ 9432 h 10000"/>
                <a:gd name="connsiteX42" fmla="*/ 142 w 10068"/>
                <a:gd name="connsiteY42" fmla="*/ 1541 h 10000"/>
                <a:gd name="connsiteX43" fmla="*/ 72 w 10068"/>
                <a:gd name="connsiteY43" fmla="*/ 1537 h 10000"/>
                <a:gd name="connsiteX44" fmla="*/ 128 w 10068"/>
                <a:gd name="connsiteY44" fmla="*/ 10000 h 10000"/>
                <a:gd name="connsiteX45" fmla="*/ 10068 w 10068"/>
                <a:gd name="connsiteY45" fmla="*/ 10000 h 10000"/>
                <a:gd name="connsiteX46" fmla="*/ 10064 w 10068"/>
                <a:gd name="connsiteY46" fmla="*/ 0 h 10000"/>
                <a:gd name="connsiteX47" fmla="*/ 68 w 10068"/>
                <a:gd name="connsiteY47" fmla="*/ 0 h 10000"/>
                <a:gd name="connsiteX48" fmla="*/ 72 w 10068"/>
                <a:gd name="connsiteY48" fmla="*/ 1539 h 10000"/>
                <a:gd name="connsiteX49" fmla="*/ 142 w 10068"/>
                <a:gd name="connsiteY49" fmla="*/ 1541 h 10000"/>
                <a:gd name="connsiteX50" fmla="*/ 131 w 10068"/>
                <a:gd name="connsiteY50" fmla="*/ 1466 h 10000"/>
                <a:gd name="connsiteX51" fmla="*/ 142 w 10068"/>
                <a:gd name="connsiteY51" fmla="*/ 1395 h 10000"/>
                <a:gd name="connsiteX52" fmla="*/ 100 w 10068"/>
                <a:gd name="connsiteY52" fmla="*/ 1296 h 10000"/>
                <a:gd name="connsiteX53" fmla="*/ 492 w 10068"/>
                <a:gd name="connsiteY53" fmla="*/ 957 h 10000"/>
                <a:gd name="connsiteX0" fmla="*/ 523 w 10099"/>
                <a:gd name="connsiteY0" fmla="*/ 957 h 10000"/>
                <a:gd name="connsiteX1" fmla="*/ 594 w 10099"/>
                <a:gd name="connsiteY1" fmla="*/ 1128 h 10000"/>
                <a:gd name="connsiteX2" fmla="*/ 7869 w 10099"/>
                <a:gd name="connsiteY2" fmla="*/ 67 h 10000"/>
                <a:gd name="connsiteX3" fmla="*/ 8419 w 10099"/>
                <a:gd name="connsiteY3" fmla="*/ 31 h 10000"/>
                <a:gd name="connsiteX4" fmla="*/ 8490 w 10099"/>
                <a:gd name="connsiteY4" fmla="*/ 93 h 10000"/>
                <a:gd name="connsiteX5" fmla="*/ 8654 w 10099"/>
                <a:gd name="connsiteY5" fmla="*/ 195 h 10000"/>
                <a:gd name="connsiteX6" fmla="*/ 8132 w 10099"/>
                <a:gd name="connsiteY6" fmla="*/ 347 h 10000"/>
                <a:gd name="connsiteX7" fmla="*/ 8291 w 10099"/>
                <a:gd name="connsiteY7" fmla="*/ 392 h 10000"/>
                <a:gd name="connsiteX8" fmla="*/ 8439 w 10099"/>
                <a:gd name="connsiteY8" fmla="*/ 431 h 10000"/>
                <a:gd name="connsiteX9" fmla="*/ 8622 w 10099"/>
                <a:gd name="connsiteY9" fmla="*/ 467 h 10000"/>
                <a:gd name="connsiteX10" fmla="*/ 8841 w 10099"/>
                <a:gd name="connsiteY10" fmla="*/ 499 h 10000"/>
                <a:gd name="connsiteX11" fmla="*/ 9034 w 10099"/>
                <a:gd name="connsiteY11" fmla="*/ 514 h 10000"/>
                <a:gd name="connsiteX12" fmla="*/ 9221 w 10099"/>
                <a:gd name="connsiteY12" fmla="*/ 519 h 10000"/>
                <a:gd name="connsiteX13" fmla="*/ 9457 w 10099"/>
                <a:gd name="connsiteY13" fmla="*/ 519 h 10000"/>
                <a:gd name="connsiteX14" fmla="*/ 9849 w 10099"/>
                <a:gd name="connsiteY14" fmla="*/ 450 h 10000"/>
                <a:gd name="connsiteX15" fmla="*/ 9940 w 10099"/>
                <a:gd name="connsiteY15" fmla="*/ 448 h 10000"/>
                <a:gd name="connsiteX16" fmla="*/ 9997 w 10099"/>
                <a:gd name="connsiteY16" fmla="*/ 476 h 10000"/>
                <a:gd name="connsiteX17" fmla="*/ 9761 w 10099"/>
                <a:gd name="connsiteY17" fmla="*/ 2739 h 10000"/>
                <a:gd name="connsiteX18" fmla="*/ 9616 w 10099"/>
                <a:gd name="connsiteY18" fmla="*/ 4222 h 10000"/>
                <a:gd name="connsiteX19" fmla="*/ 9507 w 10099"/>
                <a:gd name="connsiteY19" fmla="*/ 5407 h 10000"/>
                <a:gd name="connsiteX20" fmla="*/ 9309 w 10099"/>
                <a:gd name="connsiteY20" fmla="*/ 7713 h 10000"/>
                <a:gd name="connsiteX21" fmla="*/ 9295 w 10099"/>
                <a:gd name="connsiteY21" fmla="*/ 7857 h 10000"/>
                <a:gd name="connsiteX22" fmla="*/ 9295 w 10099"/>
                <a:gd name="connsiteY22" fmla="*/ 7893 h 10000"/>
                <a:gd name="connsiteX23" fmla="*/ 9288 w 10099"/>
                <a:gd name="connsiteY23" fmla="*/ 7921 h 10000"/>
                <a:gd name="connsiteX24" fmla="*/ 9242 w 10099"/>
                <a:gd name="connsiteY24" fmla="*/ 7940 h 10000"/>
                <a:gd name="connsiteX25" fmla="*/ 9179 w 10099"/>
                <a:gd name="connsiteY25" fmla="*/ 7960 h 10000"/>
                <a:gd name="connsiteX26" fmla="*/ 2485 w 10099"/>
                <a:gd name="connsiteY26" fmla="*/ 9831 h 10000"/>
                <a:gd name="connsiteX27" fmla="*/ 2320 w 10099"/>
                <a:gd name="connsiteY27" fmla="*/ 9856 h 10000"/>
                <a:gd name="connsiteX28" fmla="*/ 2232 w 10099"/>
                <a:gd name="connsiteY28" fmla="*/ 9893 h 10000"/>
                <a:gd name="connsiteX29" fmla="*/ 2136 w 10099"/>
                <a:gd name="connsiteY29" fmla="*/ 9934 h 10000"/>
                <a:gd name="connsiteX30" fmla="*/ 2055 w 10099"/>
                <a:gd name="connsiteY30" fmla="*/ 9946 h 10000"/>
                <a:gd name="connsiteX31" fmla="*/ 1939 w 10099"/>
                <a:gd name="connsiteY31" fmla="*/ 9966 h 10000"/>
                <a:gd name="connsiteX32" fmla="*/ 1759 w 10099"/>
                <a:gd name="connsiteY32" fmla="*/ 9934 h 10000"/>
                <a:gd name="connsiteX33" fmla="*/ 1629 w 10099"/>
                <a:gd name="connsiteY33" fmla="*/ 9908 h 10000"/>
                <a:gd name="connsiteX34" fmla="*/ 1481 w 10099"/>
                <a:gd name="connsiteY34" fmla="*/ 9874 h 10000"/>
                <a:gd name="connsiteX35" fmla="*/ 1354 w 10099"/>
                <a:gd name="connsiteY35" fmla="*/ 9837 h 10000"/>
                <a:gd name="connsiteX36" fmla="*/ 1195 w 10099"/>
                <a:gd name="connsiteY36" fmla="*/ 9792 h 10000"/>
                <a:gd name="connsiteX37" fmla="*/ 1079 w 10099"/>
                <a:gd name="connsiteY37" fmla="*/ 9747 h 10000"/>
                <a:gd name="connsiteX38" fmla="*/ 910 w 10099"/>
                <a:gd name="connsiteY38" fmla="*/ 9664 h 10000"/>
                <a:gd name="connsiteX39" fmla="*/ 776 w 10099"/>
                <a:gd name="connsiteY39" fmla="*/ 9571 h 10000"/>
                <a:gd name="connsiteX40" fmla="*/ 691 w 10099"/>
                <a:gd name="connsiteY40" fmla="*/ 9483 h 10000"/>
                <a:gd name="connsiteX41" fmla="*/ 670 w 10099"/>
                <a:gd name="connsiteY41" fmla="*/ 9432 h 10000"/>
                <a:gd name="connsiteX42" fmla="*/ 173 w 10099"/>
                <a:gd name="connsiteY42" fmla="*/ 1541 h 10000"/>
                <a:gd name="connsiteX43" fmla="*/ 103 w 10099"/>
                <a:gd name="connsiteY43" fmla="*/ 1537 h 10000"/>
                <a:gd name="connsiteX44" fmla="*/ 159 w 10099"/>
                <a:gd name="connsiteY44" fmla="*/ 10000 h 10000"/>
                <a:gd name="connsiteX45" fmla="*/ 10099 w 10099"/>
                <a:gd name="connsiteY45" fmla="*/ 10000 h 10000"/>
                <a:gd name="connsiteX46" fmla="*/ 10095 w 10099"/>
                <a:gd name="connsiteY46" fmla="*/ 0 h 10000"/>
                <a:gd name="connsiteX47" fmla="*/ 99 w 10099"/>
                <a:gd name="connsiteY47" fmla="*/ 0 h 10000"/>
                <a:gd name="connsiteX48" fmla="*/ 103 w 10099"/>
                <a:gd name="connsiteY48" fmla="*/ 1539 h 10000"/>
                <a:gd name="connsiteX49" fmla="*/ 173 w 10099"/>
                <a:gd name="connsiteY49" fmla="*/ 1541 h 10000"/>
                <a:gd name="connsiteX50" fmla="*/ 162 w 10099"/>
                <a:gd name="connsiteY50" fmla="*/ 1466 h 10000"/>
                <a:gd name="connsiteX51" fmla="*/ 173 w 10099"/>
                <a:gd name="connsiteY51" fmla="*/ 1395 h 10000"/>
                <a:gd name="connsiteX52" fmla="*/ 131 w 10099"/>
                <a:gd name="connsiteY52" fmla="*/ 1296 h 10000"/>
                <a:gd name="connsiteX53" fmla="*/ 523 w 10099"/>
                <a:gd name="connsiteY53" fmla="*/ 957 h 10000"/>
                <a:gd name="connsiteX0" fmla="*/ 875 w 10451"/>
                <a:gd name="connsiteY0" fmla="*/ 957 h 10000"/>
                <a:gd name="connsiteX1" fmla="*/ 946 w 10451"/>
                <a:gd name="connsiteY1" fmla="*/ 1128 h 10000"/>
                <a:gd name="connsiteX2" fmla="*/ 8221 w 10451"/>
                <a:gd name="connsiteY2" fmla="*/ 67 h 10000"/>
                <a:gd name="connsiteX3" fmla="*/ 8771 w 10451"/>
                <a:gd name="connsiteY3" fmla="*/ 31 h 10000"/>
                <a:gd name="connsiteX4" fmla="*/ 8842 w 10451"/>
                <a:gd name="connsiteY4" fmla="*/ 93 h 10000"/>
                <a:gd name="connsiteX5" fmla="*/ 9006 w 10451"/>
                <a:gd name="connsiteY5" fmla="*/ 195 h 10000"/>
                <a:gd name="connsiteX6" fmla="*/ 8484 w 10451"/>
                <a:gd name="connsiteY6" fmla="*/ 347 h 10000"/>
                <a:gd name="connsiteX7" fmla="*/ 8643 w 10451"/>
                <a:gd name="connsiteY7" fmla="*/ 392 h 10000"/>
                <a:gd name="connsiteX8" fmla="*/ 8791 w 10451"/>
                <a:gd name="connsiteY8" fmla="*/ 431 h 10000"/>
                <a:gd name="connsiteX9" fmla="*/ 8974 w 10451"/>
                <a:gd name="connsiteY9" fmla="*/ 467 h 10000"/>
                <a:gd name="connsiteX10" fmla="*/ 9193 w 10451"/>
                <a:gd name="connsiteY10" fmla="*/ 499 h 10000"/>
                <a:gd name="connsiteX11" fmla="*/ 9386 w 10451"/>
                <a:gd name="connsiteY11" fmla="*/ 514 h 10000"/>
                <a:gd name="connsiteX12" fmla="*/ 9573 w 10451"/>
                <a:gd name="connsiteY12" fmla="*/ 519 h 10000"/>
                <a:gd name="connsiteX13" fmla="*/ 9809 w 10451"/>
                <a:gd name="connsiteY13" fmla="*/ 519 h 10000"/>
                <a:gd name="connsiteX14" fmla="*/ 10201 w 10451"/>
                <a:gd name="connsiteY14" fmla="*/ 450 h 10000"/>
                <a:gd name="connsiteX15" fmla="*/ 10292 w 10451"/>
                <a:gd name="connsiteY15" fmla="*/ 448 h 10000"/>
                <a:gd name="connsiteX16" fmla="*/ 10349 w 10451"/>
                <a:gd name="connsiteY16" fmla="*/ 476 h 10000"/>
                <a:gd name="connsiteX17" fmla="*/ 10113 w 10451"/>
                <a:gd name="connsiteY17" fmla="*/ 2739 h 10000"/>
                <a:gd name="connsiteX18" fmla="*/ 9968 w 10451"/>
                <a:gd name="connsiteY18" fmla="*/ 4222 h 10000"/>
                <a:gd name="connsiteX19" fmla="*/ 9859 w 10451"/>
                <a:gd name="connsiteY19" fmla="*/ 5407 h 10000"/>
                <a:gd name="connsiteX20" fmla="*/ 9661 w 10451"/>
                <a:gd name="connsiteY20" fmla="*/ 7713 h 10000"/>
                <a:gd name="connsiteX21" fmla="*/ 9647 w 10451"/>
                <a:gd name="connsiteY21" fmla="*/ 7857 h 10000"/>
                <a:gd name="connsiteX22" fmla="*/ 9647 w 10451"/>
                <a:gd name="connsiteY22" fmla="*/ 7893 h 10000"/>
                <a:gd name="connsiteX23" fmla="*/ 9640 w 10451"/>
                <a:gd name="connsiteY23" fmla="*/ 7921 h 10000"/>
                <a:gd name="connsiteX24" fmla="*/ 9594 w 10451"/>
                <a:gd name="connsiteY24" fmla="*/ 7940 h 10000"/>
                <a:gd name="connsiteX25" fmla="*/ 9531 w 10451"/>
                <a:gd name="connsiteY25" fmla="*/ 7960 h 10000"/>
                <a:gd name="connsiteX26" fmla="*/ 2837 w 10451"/>
                <a:gd name="connsiteY26" fmla="*/ 9831 h 10000"/>
                <a:gd name="connsiteX27" fmla="*/ 2672 w 10451"/>
                <a:gd name="connsiteY27" fmla="*/ 9856 h 10000"/>
                <a:gd name="connsiteX28" fmla="*/ 2584 w 10451"/>
                <a:gd name="connsiteY28" fmla="*/ 9893 h 10000"/>
                <a:gd name="connsiteX29" fmla="*/ 2488 w 10451"/>
                <a:gd name="connsiteY29" fmla="*/ 9934 h 10000"/>
                <a:gd name="connsiteX30" fmla="*/ 2407 w 10451"/>
                <a:gd name="connsiteY30" fmla="*/ 9946 h 10000"/>
                <a:gd name="connsiteX31" fmla="*/ 2291 w 10451"/>
                <a:gd name="connsiteY31" fmla="*/ 9966 h 10000"/>
                <a:gd name="connsiteX32" fmla="*/ 2111 w 10451"/>
                <a:gd name="connsiteY32" fmla="*/ 9934 h 10000"/>
                <a:gd name="connsiteX33" fmla="*/ 1981 w 10451"/>
                <a:gd name="connsiteY33" fmla="*/ 9908 h 10000"/>
                <a:gd name="connsiteX34" fmla="*/ 1833 w 10451"/>
                <a:gd name="connsiteY34" fmla="*/ 9874 h 10000"/>
                <a:gd name="connsiteX35" fmla="*/ 1706 w 10451"/>
                <a:gd name="connsiteY35" fmla="*/ 9837 h 10000"/>
                <a:gd name="connsiteX36" fmla="*/ 1547 w 10451"/>
                <a:gd name="connsiteY36" fmla="*/ 9792 h 10000"/>
                <a:gd name="connsiteX37" fmla="*/ 1431 w 10451"/>
                <a:gd name="connsiteY37" fmla="*/ 9747 h 10000"/>
                <a:gd name="connsiteX38" fmla="*/ 1262 w 10451"/>
                <a:gd name="connsiteY38" fmla="*/ 9664 h 10000"/>
                <a:gd name="connsiteX39" fmla="*/ 1128 w 10451"/>
                <a:gd name="connsiteY39" fmla="*/ 9571 h 10000"/>
                <a:gd name="connsiteX40" fmla="*/ 1043 w 10451"/>
                <a:gd name="connsiteY40" fmla="*/ 9483 h 10000"/>
                <a:gd name="connsiteX41" fmla="*/ 1022 w 10451"/>
                <a:gd name="connsiteY41" fmla="*/ 9432 h 10000"/>
                <a:gd name="connsiteX42" fmla="*/ 525 w 10451"/>
                <a:gd name="connsiteY42" fmla="*/ 1541 h 10000"/>
                <a:gd name="connsiteX43" fmla="*/ 455 w 10451"/>
                <a:gd name="connsiteY43" fmla="*/ 1537 h 10000"/>
                <a:gd name="connsiteX44" fmla="*/ 511 w 10451"/>
                <a:gd name="connsiteY44" fmla="*/ 10000 h 10000"/>
                <a:gd name="connsiteX45" fmla="*/ 10451 w 10451"/>
                <a:gd name="connsiteY45" fmla="*/ 10000 h 10000"/>
                <a:gd name="connsiteX46" fmla="*/ 10447 w 10451"/>
                <a:gd name="connsiteY46" fmla="*/ 0 h 10000"/>
                <a:gd name="connsiteX47" fmla="*/ 451 w 10451"/>
                <a:gd name="connsiteY47" fmla="*/ 0 h 10000"/>
                <a:gd name="connsiteX48" fmla="*/ 455 w 10451"/>
                <a:gd name="connsiteY48" fmla="*/ 1539 h 10000"/>
                <a:gd name="connsiteX49" fmla="*/ 525 w 10451"/>
                <a:gd name="connsiteY49" fmla="*/ 1541 h 10000"/>
                <a:gd name="connsiteX50" fmla="*/ 514 w 10451"/>
                <a:gd name="connsiteY50" fmla="*/ 1466 h 10000"/>
                <a:gd name="connsiteX51" fmla="*/ 525 w 10451"/>
                <a:gd name="connsiteY51" fmla="*/ 1395 h 10000"/>
                <a:gd name="connsiteX52" fmla="*/ 483 w 10451"/>
                <a:gd name="connsiteY52" fmla="*/ 1296 h 10000"/>
                <a:gd name="connsiteX53" fmla="*/ 875 w 10451"/>
                <a:gd name="connsiteY53" fmla="*/ 957 h 10000"/>
                <a:gd name="connsiteX0" fmla="*/ 875 w 10451"/>
                <a:gd name="connsiteY0" fmla="*/ 957 h 10000"/>
                <a:gd name="connsiteX1" fmla="*/ 946 w 10451"/>
                <a:gd name="connsiteY1" fmla="*/ 1128 h 10000"/>
                <a:gd name="connsiteX2" fmla="*/ 8221 w 10451"/>
                <a:gd name="connsiteY2" fmla="*/ 67 h 10000"/>
                <a:gd name="connsiteX3" fmla="*/ 8771 w 10451"/>
                <a:gd name="connsiteY3" fmla="*/ 31 h 10000"/>
                <a:gd name="connsiteX4" fmla="*/ 8842 w 10451"/>
                <a:gd name="connsiteY4" fmla="*/ 93 h 10000"/>
                <a:gd name="connsiteX5" fmla="*/ 9006 w 10451"/>
                <a:gd name="connsiteY5" fmla="*/ 195 h 10000"/>
                <a:gd name="connsiteX6" fmla="*/ 8484 w 10451"/>
                <a:gd name="connsiteY6" fmla="*/ 347 h 10000"/>
                <a:gd name="connsiteX7" fmla="*/ 8643 w 10451"/>
                <a:gd name="connsiteY7" fmla="*/ 392 h 10000"/>
                <a:gd name="connsiteX8" fmla="*/ 8791 w 10451"/>
                <a:gd name="connsiteY8" fmla="*/ 431 h 10000"/>
                <a:gd name="connsiteX9" fmla="*/ 8974 w 10451"/>
                <a:gd name="connsiteY9" fmla="*/ 467 h 10000"/>
                <a:gd name="connsiteX10" fmla="*/ 9193 w 10451"/>
                <a:gd name="connsiteY10" fmla="*/ 499 h 10000"/>
                <a:gd name="connsiteX11" fmla="*/ 9386 w 10451"/>
                <a:gd name="connsiteY11" fmla="*/ 514 h 10000"/>
                <a:gd name="connsiteX12" fmla="*/ 9573 w 10451"/>
                <a:gd name="connsiteY12" fmla="*/ 519 h 10000"/>
                <a:gd name="connsiteX13" fmla="*/ 9809 w 10451"/>
                <a:gd name="connsiteY13" fmla="*/ 519 h 10000"/>
                <a:gd name="connsiteX14" fmla="*/ 10201 w 10451"/>
                <a:gd name="connsiteY14" fmla="*/ 450 h 10000"/>
                <a:gd name="connsiteX15" fmla="*/ 10292 w 10451"/>
                <a:gd name="connsiteY15" fmla="*/ 448 h 10000"/>
                <a:gd name="connsiteX16" fmla="*/ 10349 w 10451"/>
                <a:gd name="connsiteY16" fmla="*/ 476 h 10000"/>
                <a:gd name="connsiteX17" fmla="*/ 10113 w 10451"/>
                <a:gd name="connsiteY17" fmla="*/ 2739 h 10000"/>
                <a:gd name="connsiteX18" fmla="*/ 9968 w 10451"/>
                <a:gd name="connsiteY18" fmla="*/ 4222 h 10000"/>
                <a:gd name="connsiteX19" fmla="*/ 9859 w 10451"/>
                <a:gd name="connsiteY19" fmla="*/ 5407 h 10000"/>
                <a:gd name="connsiteX20" fmla="*/ 9661 w 10451"/>
                <a:gd name="connsiteY20" fmla="*/ 7713 h 10000"/>
                <a:gd name="connsiteX21" fmla="*/ 9647 w 10451"/>
                <a:gd name="connsiteY21" fmla="*/ 7857 h 10000"/>
                <a:gd name="connsiteX22" fmla="*/ 9647 w 10451"/>
                <a:gd name="connsiteY22" fmla="*/ 7893 h 10000"/>
                <a:gd name="connsiteX23" fmla="*/ 9640 w 10451"/>
                <a:gd name="connsiteY23" fmla="*/ 7921 h 10000"/>
                <a:gd name="connsiteX24" fmla="*/ 9594 w 10451"/>
                <a:gd name="connsiteY24" fmla="*/ 7940 h 10000"/>
                <a:gd name="connsiteX25" fmla="*/ 9531 w 10451"/>
                <a:gd name="connsiteY25" fmla="*/ 7960 h 10000"/>
                <a:gd name="connsiteX26" fmla="*/ 2837 w 10451"/>
                <a:gd name="connsiteY26" fmla="*/ 9831 h 10000"/>
                <a:gd name="connsiteX27" fmla="*/ 2672 w 10451"/>
                <a:gd name="connsiteY27" fmla="*/ 9856 h 10000"/>
                <a:gd name="connsiteX28" fmla="*/ 2584 w 10451"/>
                <a:gd name="connsiteY28" fmla="*/ 9893 h 10000"/>
                <a:gd name="connsiteX29" fmla="*/ 2488 w 10451"/>
                <a:gd name="connsiteY29" fmla="*/ 9934 h 10000"/>
                <a:gd name="connsiteX30" fmla="*/ 2407 w 10451"/>
                <a:gd name="connsiteY30" fmla="*/ 9946 h 10000"/>
                <a:gd name="connsiteX31" fmla="*/ 2291 w 10451"/>
                <a:gd name="connsiteY31" fmla="*/ 9966 h 10000"/>
                <a:gd name="connsiteX32" fmla="*/ 2111 w 10451"/>
                <a:gd name="connsiteY32" fmla="*/ 9934 h 10000"/>
                <a:gd name="connsiteX33" fmla="*/ 1981 w 10451"/>
                <a:gd name="connsiteY33" fmla="*/ 9908 h 10000"/>
                <a:gd name="connsiteX34" fmla="*/ 1833 w 10451"/>
                <a:gd name="connsiteY34" fmla="*/ 9874 h 10000"/>
                <a:gd name="connsiteX35" fmla="*/ 1706 w 10451"/>
                <a:gd name="connsiteY35" fmla="*/ 9837 h 10000"/>
                <a:gd name="connsiteX36" fmla="*/ 1547 w 10451"/>
                <a:gd name="connsiteY36" fmla="*/ 9792 h 10000"/>
                <a:gd name="connsiteX37" fmla="*/ 1431 w 10451"/>
                <a:gd name="connsiteY37" fmla="*/ 9747 h 10000"/>
                <a:gd name="connsiteX38" fmla="*/ 1262 w 10451"/>
                <a:gd name="connsiteY38" fmla="*/ 9664 h 10000"/>
                <a:gd name="connsiteX39" fmla="*/ 1128 w 10451"/>
                <a:gd name="connsiteY39" fmla="*/ 9571 h 10000"/>
                <a:gd name="connsiteX40" fmla="*/ 1043 w 10451"/>
                <a:gd name="connsiteY40" fmla="*/ 9483 h 10000"/>
                <a:gd name="connsiteX41" fmla="*/ 1022 w 10451"/>
                <a:gd name="connsiteY41" fmla="*/ 9432 h 10000"/>
                <a:gd name="connsiteX42" fmla="*/ 525 w 10451"/>
                <a:gd name="connsiteY42" fmla="*/ 1541 h 10000"/>
                <a:gd name="connsiteX43" fmla="*/ 455 w 10451"/>
                <a:gd name="connsiteY43" fmla="*/ 1537 h 10000"/>
                <a:gd name="connsiteX44" fmla="*/ 511 w 10451"/>
                <a:gd name="connsiteY44" fmla="*/ 10000 h 10000"/>
                <a:gd name="connsiteX45" fmla="*/ 10451 w 10451"/>
                <a:gd name="connsiteY45" fmla="*/ 10000 h 10000"/>
                <a:gd name="connsiteX46" fmla="*/ 10447 w 10451"/>
                <a:gd name="connsiteY46" fmla="*/ 0 h 10000"/>
                <a:gd name="connsiteX47" fmla="*/ 451 w 10451"/>
                <a:gd name="connsiteY47" fmla="*/ 0 h 10000"/>
                <a:gd name="connsiteX48" fmla="*/ 455 w 10451"/>
                <a:gd name="connsiteY48" fmla="*/ 1539 h 10000"/>
                <a:gd name="connsiteX49" fmla="*/ 525 w 10451"/>
                <a:gd name="connsiteY49" fmla="*/ 1541 h 10000"/>
                <a:gd name="connsiteX50" fmla="*/ 514 w 10451"/>
                <a:gd name="connsiteY50" fmla="*/ 1466 h 10000"/>
                <a:gd name="connsiteX51" fmla="*/ 525 w 10451"/>
                <a:gd name="connsiteY51" fmla="*/ 1395 h 10000"/>
                <a:gd name="connsiteX52" fmla="*/ 483 w 10451"/>
                <a:gd name="connsiteY52" fmla="*/ 1296 h 10000"/>
                <a:gd name="connsiteX53" fmla="*/ 875 w 10451"/>
                <a:gd name="connsiteY53" fmla="*/ 957 h 10000"/>
                <a:gd name="connsiteX0" fmla="*/ 875 w 10451"/>
                <a:gd name="connsiteY0" fmla="*/ 957 h 10000"/>
                <a:gd name="connsiteX1" fmla="*/ 946 w 10451"/>
                <a:gd name="connsiteY1" fmla="*/ 1128 h 10000"/>
                <a:gd name="connsiteX2" fmla="*/ 8221 w 10451"/>
                <a:gd name="connsiteY2" fmla="*/ 67 h 10000"/>
                <a:gd name="connsiteX3" fmla="*/ 8771 w 10451"/>
                <a:gd name="connsiteY3" fmla="*/ 31 h 10000"/>
                <a:gd name="connsiteX4" fmla="*/ 8842 w 10451"/>
                <a:gd name="connsiteY4" fmla="*/ 93 h 10000"/>
                <a:gd name="connsiteX5" fmla="*/ 9006 w 10451"/>
                <a:gd name="connsiteY5" fmla="*/ 195 h 10000"/>
                <a:gd name="connsiteX6" fmla="*/ 8484 w 10451"/>
                <a:gd name="connsiteY6" fmla="*/ 347 h 10000"/>
                <a:gd name="connsiteX7" fmla="*/ 8643 w 10451"/>
                <a:gd name="connsiteY7" fmla="*/ 392 h 10000"/>
                <a:gd name="connsiteX8" fmla="*/ 8791 w 10451"/>
                <a:gd name="connsiteY8" fmla="*/ 431 h 10000"/>
                <a:gd name="connsiteX9" fmla="*/ 8974 w 10451"/>
                <a:gd name="connsiteY9" fmla="*/ 467 h 10000"/>
                <a:gd name="connsiteX10" fmla="*/ 9193 w 10451"/>
                <a:gd name="connsiteY10" fmla="*/ 499 h 10000"/>
                <a:gd name="connsiteX11" fmla="*/ 9386 w 10451"/>
                <a:gd name="connsiteY11" fmla="*/ 514 h 10000"/>
                <a:gd name="connsiteX12" fmla="*/ 9573 w 10451"/>
                <a:gd name="connsiteY12" fmla="*/ 519 h 10000"/>
                <a:gd name="connsiteX13" fmla="*/ 9809 w 10451"/>
                <a:gd name="connsiteY13" fmla="*/ 519 h 10000"/>
                <a:gd name="connsiteX14" fmla="*/ 10201 w 10451"/>
                <a:gd name="connsiteY14" fmla="*/ 450 h 10000"/>
                <a:gd name="connsiteX15" fmla="*/ 10292 w 10451"/>
                <a:gd name="connsiteY15" fmla="*/ 448 h 10000"/>
                <a:gd name="connsiteX16" fmla="*/ 10349 w 10451"/>
                <a:gd name="connsiteY16" fmla="*/ 476 h 10000"/>
                <a:gd name="connsiteX17" fmla="*/ 10113 w 10451"/>
                <a:gd name="connsiteY17" fmla="*/ 2739 h 10000"/>
                <a:gd name="connsiteX18" fmla="*/ 9968 w 10451"/>
                <a:gd name="connsiteY18" fmla="*/ 4222 h 10000"/>
                <a:gd name="connsiteX19" fmla="*/ 9859 w 10451"/>
                <a:gd name="connsiteY19" fmla="*/ 5407 h 10000"/>
                <a:gd name="connsiteX20" fmla="*/ 9661 w 10451"/>
                <a:gd name="connsiteY20" fmla="*/ 7713 h 10000"/>
                <a:gd name="connsiteX21" fmla="*/ 9647 w 10451"/>
                <a:gd name="connsiteY21" fmla="*/ 7857 h 10000"/>
                <a:gd name="connsiteX22" fmla="*/ 9647 w 10451"/>
                <a:gd name="connsiteY22" fmla="*/ 7893 h 10000"/>
                <a:gd name="connsiteX23" fmla="*/ 9640 w 10451"/>
                <a:gd name="connsiteY23" fmla="*/ 7921 h 10000"/>
                <a:gd name="connsiteX24" fmla="*/ 9594 w 10451"/>
                <a:gd name="connsiteY24" fmla="*/ 7940 h 10000"/>
                <a:gd name="connsiteX25" fmla="*/ 9531 w 10451"/>
                <a:gd name="connsiteY25" fmla="*/ 7960 h 10000"/>
                <a:gd name="connsiteX26" fmla="*/ 2837 w 10451"/>
                <a:gd name="connsiteY26" fmla="*/ 9831 h 10000"/>
                <a:gd name="connsiteX27" fmla="*/ 2672 w 10451"/>
                <a:gd name="connsiteY27" fmla="*/ 9856 h 10000"/>
                <a:gd name="connsiteX28" fmla="*/ 2584 w 10451"/>
                <a:gd name="connsiteY28" fmla="*/ 9893 h 10000"/>
                <a:gd name="connsiteX29" fmla="*/ 2488 w 10451"/>
                <a:gd name="connsiteY29" fmla="*/ 9934 h 10000"/>
                <a:gd name="connsiteX30" fmla="*/ 2407 w 10451"/>
                <a:gd name="connsiteY30" fmla="*/ 9946 h 10000"/>
                <a:gd name="connsiteX31" fmla="*/ 2291 w 10451"/>
                <a:gd name="connsiteY31" fmla="*/ 9966 h 10000"/>
                <a:gd name="connsiteX32" fmla="*/ 2111 w 10451"/>
                <a:gd name="connsiteY32" fmla="*/ 9934 h 10000"/>
                <a:gd name="connsiteX33" fmla="*/ 1981 w 10451"/>
                <a:gd name="connsiteY33" fmla="*/ 9908 h 10000"/>
                <a:gd name="connsiteX34" fmla="*/ 1833 w 10451"/>
                <a:gd name="connsiteY34" fmla="*/ 9874 h 10000"/>
                <a:gd name="connsiteX35" fmla="*/ 1706 w 10451"/>
                <a:gd name="connsiteY35" fmla="*/ 9837 h 10000"/>
                <a:gd name="connsiteX36" fmla="*/ 1547 w 10451"/>
                <a:gd name="connsiteY36" fmla="*/ 9792 h 10000"/>
                <a:gd name="connsiteX37" fmla="*/ 1431 w 10451"/>
                <a:gd name="connsiteY37" fmla="*/ 9747 h 10000"/>
                <a:gd name="connsiteX38" fmla="*/ 1262 w 10451"/>
                <a:gd name="connsiteY38" fmla="*/ 9664 h 10000"/>
                <a:gd name="connsiteX39" fmla="*/ 1128 w 10451"/>
                <a:gd name="connsiteY39" fmla="*/ 9571 h 10000"/>
                <a:gd name="connsiteX40" fmla="*/ 1043 w 10451"/>
                <a:gd name="connsiteY40" fmla="*/ 9483 h 10000"/>
                <a:gd name="connsiteX41" fmla="*/ 1022 w 10451"/>
                <a:gd name="connsiteY41" fmla="*/ 9432 h 10000"/>
                <a:gd name="connsiteX42" fmla="*/ 525 w 10451"/>
                <a:gd name="connsiteY42" fmla="*/ 1541 h 10000"/>
                <a:gd name="connsiteX43" fmla="*/ 455 w 10451"/>
                <a:gd name="connsiteY43" fmla="*/ 1537 h 10000"/>
                <a:gd name="connsiteX44" fmla="*/ 511 w 10451"/>
                <a:gd name="connsiteY44" fmla="*/ 10000 h 10000"/>
                <a:gd name="connsiteX45" fmla="*/ 10451 w 10451"/>
                <a:gd name="connsiteY45" fmla="*/ 10000 h 10000"/>
                <a:gd name="connsiteX46" fmla="*/ 10447 w 10451"/>
                <a:gd name="connsiteY46" fmla="*/ 0 h 10000"/>
                <a:gd name="connsiteX47" fmla="*/ 451 w 10451"/>
                <a:gd name="connsiteY47" fmla="*/ 0 h 10000"/>
                <a:gd name="connsiteX48" fmla="*/ 455 w 10451"/>
                <a:gd name="connsiteY48" fmla="*/ 1539 h 10000"/>
                <a:gd name="connsiteX49" fmla="*/ 525 w 10451"/>
                <a:gd name="connsiteY49" fmla="*/ 1541 h 10000"/>
                <a:gd name="connsiteX50" fmla="*/ 514 w 10451"/>
                <a:gd name="connsiteY50" fmla="*/ 1466 h 10000"/>
                <a:gd name="connsiteX51" fmla="*/ 525 w 10451"/>
                <a:gd name="connsiteY51" fmla="*/ 1395 h 10000"/>
                <a:gd name="connsiteX52" fmla="*/ 483 w 10451"/>
                <a:gd name="connsiteY52" fmla="*/ 1296 h 10000"/>
                <a:gd name="connsiteX53" fmla="*/ 875 w 10451"/>
                <a:gd name="connsiteY53" fmla="*/ 957 h 10000"/>
                <a:gd name="connsiteX0" fmla="*/ 504 w 10080"/>
                <a:gd name="connsiteY0" fmla="*/ 957 h 10000"/>
                <a:gd name="connsiteX1" fmla="*/ 575 w 10080"/>
                <a:gd name="connsiteY1" fmla="*/ 1128 h 10000"/>
                <a:gd name="connsiteX2" fmla="*/ 7850 w 10080"/>
                <a:gd name="connsiteY2" fmla="*/ 67 h 10000"/>
                <a:gd name="connsiteX3" fmla="*/ 8400 w 10080"/>
                <a:gd name="connsiteY3" fmla="*/ 31 h 10000"/>
                <a:gd name="connsiteX4" fmla="*/ 8471 w 10080"/>
                <a:gd name="connsiteY4" fmla="*/ 93 h 10000"/>
                <a:gd name="connsiteX5" fmla="*/ 8635 w 10080"/>
                <a:gd name="connsiteY5" fmla="*/ 195 h 10000"/>
                <a:gd name="connsiteX6" fmla="*/ 8113 w 10080"/>
                <a:gd name="connsiteY6" fmla="*/ 347 h 10000"/>
                <a:gd name="connsiteX7" fmla="*/ 8272 w 10080"/>
                <a:gd name="connsiteY7" fmla="*/ 392 h 10000"/>
                <a:gd name="connsiteX8" fmla="*/ 8420 w 10080"/>
                <a:gd name="connsiteY8" fmla="*/ 431 h 10000"/>
                <a:gd name="connsiteX9" fmla="*/ 8603 w 10080"/>
                <a:gd name="connsiteY9" fmla="*/ 467 h 10000"/>
                <a:gd name="connsiteX10" fmla="*/ 8822 w 10080"/>
                <a:gd name="connsiteY10" fmla="*/ 499 h 10000"/>
                <a:gd name="connsiteX11" fmla="*/ 9015 w 10080"/>
                <a:gd name="connsiteY11" fmla="*/ 514 h 10000"/>
                <a:gd name="connsiteX12" fmla="*/ 9202 w 10080"/>
                <a:gd name="connsiteY12" fmla="*/ 519 h 10000"/>
                <a:gd name="connsiteX13" fmla="*/ 9438 w 10080"/>
                <a:gd name="connsiteY13" fmla="*/ 519 h 10000"/>
                <a:gd name="connsiteX14" fmla="*/ 9830 w 10080"/>
                <a:gd name="connsiteY14" fmla="*/ 450 h 10000"/>
                <a:gd name="connsiteX15" fmla="*/ 9921 w 10080"/>
                <a:gd name="connsiteY15" fmla="*/ 448 h 10000"/>
                <a:gd name="connsiteX16" fmla="*/ 9978 w 10080"/>
                <a:gd name="connsiteY16" fmla="*/ 476 h 10000"/>
                <a:gd name="connsiteX17" fmla="*/ 9742 w 10080"/>
                <a:gd name="connsiteY17" fmla="*/ 2739 h 10000"/>
                <a:gd name="connsiteX18" fmla="*/ 9597 w 10080"/>
                <a:gd name="connsiteY18" fmla="*/ 4222 h 10000"/>
                <a:gd name="connsiteX19" fmla="*/ 9488 w 10080"/>
                <a:gd name="connsiteY19" fmla="*/ 5407 h 10000"/>
                <a:gd name="connsiteX20" fmla="*/ 9290 w 10080"/>
                <a:gd name="connsiteY20" fmla="*/ 7713 h 10000"/>
                <a:gd name="connsiteX21" fmla="*/ 9276 w 10080"/>
                <a:gd name="connsiteY21" fmla="*/ 7857 h 10000"/>
                <a:gd name="connsiteX22" fmla="*/ 9276 w 10080"/>
                <a:gd name="connsiteY22" fmla="*/ 7893 h 10000"/>
                <a:gd name="connsiteX23" fmla="*/ 9269 w 10080"/>
                <a:gd name="connsiteY23" fmla="*/ 7921 h 10000"/>
                <a:gd name="connsiteX24" fmla="*/ 9223 w 10080"/>
                <a:gd name="connsiteY24" fmla="*/ 7940 h 10000"/>
                <a:gd name="connsiteX25" fmla="*/ 9160 w 10080"/>
                <a:gd name="connsiteY25" fmla="*/ 7960 h 10000"/>
                <a:gd name="connsiteX26" fmla="*/ 2466 w 10080"/>
                <a:gd name="connsiteY26" fmla="*/ 9831 h 10000"/>
                <a:gd name="connsiteX27" fmla="*/ 2301 w 10080"/>
                <a:gd name="connsiteY27" fmla="*/ 9856 h 10000"/>
                <a:gd name="connsiteX28" fmla="*/ 2213 w 10080"/>
                <a:gd name="connsiteY28" fmla="*/ 9893 h 10000"/>
                <a:gd name="connsiteX29" fmla="*/ 2117 w 10080"/>
                <a:gd name="connsiteY29" fmla="*/ 9934 h 10000"/>
                <a:gd name="connsiteX30" fmla="*/ 2036 w 10080"/>
                <a:gd name="connsiteY30" fmla="*/ 9946 h 10000"/>
                <a:gd name="connsiteX31" fmla="*/ 1920 w 10080"/>
                <a:gd name="connsiteY31" fmla="*/ 9966 h 10000"/>
                <a:gd name="connsiteX32" fmla="*/ 1740 w 10080"/>
                <a:gd name="connsiteY32" fmla="*/ 9934 h 10000"/>
                <a:gd name="connsiteX33" fmla="*/ 1610 w 10080"/>
                <a:gd name="connsiteY33" fmla="*/ 9908 h 10000"/>
                <a:gd name="connsiteX34" fmla="*/ 1462 w 10080"/>
                <a:gd name="connsiteY34" fmla="*/ 9874 h 10000"/>
                <a:gd name="connsiteX35" fmla="*/ 1335 w 10080"/>
                <a:gd name="connsiteY35" fmla="*/ 9837 h 10000"/>
                <a:gd name="connsiteX36" fmla="*/ 1176 w 10080"/>
                <a:gd name="connsiteY36" fmla="*/ 9792 h 10000"/>
                <a:gd name="connsiteX37" fmla="*/ 1060 w 10080"/>
                <a:gd name="connsiteY37" fmla="*/ 9747 h 10000"/>
                <a:gd name="connsiteX38" fmla="*/ 891 w 10080"/>
                <a:gd name="connsiteY38" fmla="*/ 9664 h 10000"/>
                <a:gd name="connsiteX39" fmla="*/ 757 w 10080"/>
                <a:gd name="connsiteY39" fmla="*/ 9571 h 10000"/>
                <a:gd name="connsiteX40" fmla="*/ 672 w 10080"/>
                <a:gd name="connsiteY40" fmla="*/ 9483 h 10000"/>
                <a:gd name="connsiteX41" fmla="*/ 651 w 10080"/>
                <a:gd name="connsiteY41" fmla="*/ 9432 h 10000"/>
                <a:gd name="connsiteX42" fmla="*/ 154 w 10080"/>
                <a:gd name="connsiteY42" fmla="*/ 1541 h 10000"/>
                <a:gd name="connsiteX43" fmla="*/ 84 w 10080"/>
                <a:gd name="connsiteY43" fmla="*/ 1537 h 10000"/>
                <a:gd name="connsiteX44" fmla="*/ 140 w 10080"/>
                <a:gd name="connsiteY44" fmla="*/ 10000 h 10000"/>
                <a:gd name="connsiteX45" fmla="*/ 10080 w 10080"/>
                <a:gd name="connsiteY45" fmla="*/ 10000 h 10000"/>
                <a:gd name="connsiteX46" fmla="*/ 10076 w 10080"/>
                <a:gd name="connsiteY46" fmla="*/ 0 h 10000"/>
                <a:gd name="connsiteX47" fmla="*/ 80 w 10080"/>
                <a:gd name="connsiteY47" fmla="*/ 0 h 10000"/>
                <a:gd name="connsiteX48" fmla="*/ 84 w 10080"/>
                <a:gd name="connsiteY48" fmla="*/ 1539 h 10000"/>
                <a:gd name="connsiteX49" fmla="*/ 154 w 10080"/>
                <a:gd name="connsiteY49" fmla="*/ 1541 h 10000"/>
                <a:gd name="connsiteX50" fmla="*/ 143 w 10080"/>
                <a:gd name="connsiteY50" fmla="*/ 1466 h 10000"/>
                <a:gd name="connsiteX51" fmla="*/ 154 w 10080"/>
                <a:gd name="connsiteY51" fmla="*/ 1395 h 10000"/>
                <a:gd name="connsiteX52" fmla="*/ 112 w 10080"/>
                <a:gd name="connsiteY52" fmla="*/ 1296 h 10000"/>
                <a:gd name="connsiteX53" fmla="*/ 504 w 10080"/>
                <a:gd name="connsiteY53" fmla="*/ 957 h 10000"/>
                <a:gd name="connsiteX0" fmla="*/ 504 w 10080"/>
                <a:gd name="connsiteY0" fmla="*/ 957 h 10000"/>
                <a:gd name="connsiteX1" fmla="*/ 575 w 10080"/>
                <a:gd name="connsiteY1" fmla="*/ 1128 h 10000"/>
                <a:gd name="connsiteX2" fmla="*/ 7850 w 10080"/>
                <a:gd name="connsiteY2" fmla="*/ 67 h 10000"/>
                <a:gd name="connsiteX3" fmla="*/ 8400 w 10080"/>
                <a:gd name="connsiteY3" fmla="*/ 31 h 10000"/>
                <a:gd name="connsiteX4" fmla="*/ 8471 w 10080"/>
                <a:gd name="connsiteY4" fmla="*/ 93 h 10000"/>
                <a:gd name="connsiteX5" fmla="*/ 8635 w 10080"/>
                <a:gd name="connsiteY5" fmla="*/ 195 h 10000"/>
                <a:gd name="connsiteX6" fmla="*/ 8113 w 10080"/>
                <a:gd name="connsiteY6" fmla="*/ 347 h 10000"/>
                <a:gd name="connsiteX7" fmla="*/ 8272 w 10080"/>
                <a:gd name="connsiteY7" fmla="*/ 392 h 10000"/>
                <a:gd name="connsiteX8" fmla="*/ 8420 w 10080"/>
                <a:gd name="connsiteY8" fmla="*/ 431 h 10000"/>
                <a:gd name="connsiteX9" fmla="*/ 8603 w 10080"/>
                <a:gd name="connsiteY9" fmla="*/ 467 h 10000"/>
                <a:gd name="connsiteX10" fmla="*/ 8822 w 10080"/>
                <a:gd name="connsiteY10" fmla="*/ 499 h 10000"/>
                <a:gd name="connsiteX11" fmla="*/ 9015 w 10080"/>
                <a:gd name="connsiteY11" fmla="*/ 514 h 10000"/>
                <a:gd name="connsiteX12" fmla="*/ 9202 w 10080"/>
                <a:gd name="connsiteY12" fmla="*/ 519 h 10000"/>
                <a:gd name="connsiteX13" fmla="*/ 9438 w 10080"/>
                <a:gd name="connsiteY13" fmla="*/ 519 h 10000"/>
                <a:gd name="connsiteX14" fmla="*/ 9830 w 10080"/>
                <a:gd name="connsiteY14" fmla="*/ 450 h 10000"/>
                <a:gd name="connsiteX15" fmla="*/ 9921 w 10080"/>
                <a:gd name="connsiteY15" fmla="*/ 448 h 10000"/>
                <a:gd name="connsiteX16" fmla="*/ 9978 w 10080"/>
                <a:gd name="connsiteY16" fmla="*/ 476 h 10000"/>
                <a:gd name="connsiteX17" fmla="*/ 9742 w 10080"/>
                <a:gd name="connsiteY17" fmla="*/ 2739 h 10000"/>
                <a:gd name="connsiteX18" fmla="*/ 9597 w 10080"/>
                <a:gd name="connsiteY18" fmla="*/ 4222 h 10000"/>
                <a:gd name="connsiteX19" fmla="*/ 9488 w 10080"/>
                <a:gd name="connsiteY19" fmla="*/ 5407 h 10000"/>
                <a:gd name="connsiteX20" fmla="*/ 9290 w 10080"/>
                <a:gd name="connsiteY20" fmla="*/ 7713 h 10000"/>
                <a:gd name="connsiteX21" fmla="*/ 9276 w 10080"/>
                <a:gd name="connsiteY21" fmla="*/ 7857 h 10000"/>
                <a:gd name="connsiteX22" fmla="*/ 9276 w 10080"/>
                <a:gd name="connsiteY22" fmla="*/ 7893 h 10000"/>
                <a:gd name="connsiteX23" fmla="*/ 9269 w 10080"/>
                <a:gd name="connsiteY23" fmla="*/ 7921 h 10000"/>
                <a:gd name="connsiteX24" fmla="*/ 9223 w 10080"/>
                <a:gd name="connsiteY24" fmla="*/ 7940 h 10000"/>
                <a:gd name="connsiteX25" fmla="*/ 9160 w 10080"/>
                <a:gd name="connsiteY25" fmla="*/ 7960 h 10000"/>
                <a:gd name="connsiteX26" fmla="*/ 2466 w 10080"/>
                <a:gd name="connsiteY26" fmla="*/ 9831 h 10000"/>
                <a:gd name="connsiteX27" fmla="*/ 2301 w 10080"/>
                <a:gd name="connsiteY27" fmla="*/ 9856 h 10000"/>
                <a:gd name="connsiteX28" fmla="*/ 2213 w 10080"/>
                <a:gd name="connsiteY28" fmla="*/ 9893 h 10000"/>
                <a:gd name="connsiteX29" fmla="*/ 2117 w 10080"/>
                <a:gd name="connsiteY29" fmla="*/ 9934 h 10000"/>
                <a:gd name="connsiteX30" fmla="*/ 2036 w 10080"/>
                <a:gd name="connsiteY30" fmla="*/ 9946 h 10000"/>
                <a:gd name="connsiteX31" fmla="*/ 1920 w 10080"/>
                <a:gd name="connsiteY31" fmla="*/ 9966 h 10000"/>
                <a:gd name="connsiteX32" fmla="*/ 1740 w 10080"/>
                <a:gd name="connsiteY32" fmla="*/ 9934 h 10000"/>
                <a:gd name="connsiteX33" fmla="*/ 1610 w 10080"/>
                <a:gd name="connsiteY33" fmla="*/ 9908 h 10000"/>
                <a:gd name="connsiteX34" fmla="*/ 1462 w 10080"/>
                <a:gd name="connsiteY34" fmla="*/ 9874 h 10000"/>
                <a:gd name="connsiteX35" fmla="*/ 1335 w 10080"/>
                <a:gd name="connsiteY35" fmla="*/ 9837 h 10000"/>
                <a:gd name="connsiteX36" fmla="*/ 1176 w 10080"/>
                <a:gd name="connsiteY36" fmla="*/ 9792 h 10000"/>
                <a:gd name="connsiteX37" fmla="*/ 1060 w 10080"/>
                <a:gd name="connsiteY37" fmla="*/ 9747 h 10000"/>
                <a:gd name="connsiteX38" fmla="*/ 891 w 10080"/>
                <a:gd name="connsiteY38" fmla="*/ 9664 h 10000"/>
                <a:gd name="connsiteX39" fmla="*/ 757 w 10080"/>
                <a:gd name="connsiteY39" fmla="*/ 9571 h 10000"/>
                <a:gd name="connsiteX40" fmla="*/ 672 w 10080"/>
                <a:gd name="connsiteY40" fmla="*/ 9483 h 10000"/>
                <a:gd name="connsiteX41" fmla="*/ 651 w 10080"/>
                <a:gd name="connsiteY41" fmla="*/ 9432 h 10000"/>
                <a:gd name="connsiteX42" fmla="*/ 154 w 10080"/>
                <a:gd name="connsiteY42" fmla="*/ 1541 h 10000"/>
                <a:gd name="connsiteX43" fmla="*/ 84 w 10080"/>
                <a:gd name="connsiteY43" fmla="*/ 1537 h 10000"/>
                <a:gd name="connsiteX44" fmla="*/ 140 w 10080"/>
                <a:gd name="connsiteY44" fmla="*/ 10000 h 10000"/>
                <a:gd name="connsiteX45" fmla="*/ 10080 w 10080"/>
                <a:gd name="connsiteY45" fmla="*/ 10000 h 10000"/>
                <a:gd name="connsiteX46" fmla="*/ 10076 w 10080"/>
                <a:gd name="connsiteY46" fmla="*/ 0 h 10000"/>
                <a:gd name="connsiteX47" fmla="*/ 80 w 10080"/>
                <a:gd name="connsiteY47" fmla="*/ 0 h 10000"/>
                <a:gd name="connsiteX48" fmla="*/ 84 w 10080"/>
                <a:gd name="connsiteY48" fmla="*/ 1539 h 10000"/>
                <a:gd name="connsiteX49" fmla="*/ 154 w 10080"/>
                <a:gd name="connsiteY49" fmla="*/ 1541 h 10000"/>
                <a:gd name="connsiteX50" fmla="*/ 143 w 10080"/>
                <a:gd name="connsiteY50" fmla="*/ 1466 h 10000"/>
                <a:gd name="connsiteX51" fmla="*/ 154 w 10080"/>
                <a:gd name="connsiteY51" fmla="*/ 1395 h 10000"/>
                <a:gd name="connsiteX52" fmla="*/ 112 w 10080"/>
                <a:gd name="connsiteY52" fmla="*/ 1296 h 10000"/>
                <a:gd name="connsiteX53" fmla="*/ 504 w 10080"/>
                <a:gd name="connsiteY53" fmla="*/ 957 h 10000"/>
                <a:gd name="connsiteX0" fmla="*/ 504 w 10080"/>
                <a:gd name="connsiteY0" fmla="*/ 957 h 10000"/>
                <a:gd name="connsiteX1" fmla="*/ 575 w 10080"/>
                <a:gd name="connsiteY1" fmla="*/ 1128 h 10000"/>
                <a:gd name="connsiteX2" fmla="*/ 7850 w 10080"/>
                <a:gd name="connsiteY2" fmla="*/ 67 h 10000"/>
                <a:gd name="connsiteX3" fmla="*/ 8400 w 10080"/>
                <a:gd name="connsiteY3" fmla="*/ 31 h 10000"/>
                <a:gd name="connsiteX4" fmla="*/ 8471 w 10080"/>
                <a:gd name="connsiteY4" fmla="*/ 93 h 10000"/>
                <a:gd name="connsiteX5" fmla="*/ 8635 w 10080"/>
                <a:gd name="connsiteY5" fmla="*/ 195 h 10000"/>
                <a:gd name="connsiteX6" fmla="*/ 8113 w 10080"/>
                <a:gd name="connsiteY6" fmla="*/ 347 h 10000"/>
                <a:gd name="connsiteX7" fmla="*/ 8272 w 10080"/>
                <a:gd name="connsiteY7" fmla="*/ 392 h 10000"/>
                <a:gd name="connsiteX8" fmla="*/ 8420 w 10080"/>
                <a:gd name="connsiteY8" fmla="*/ 431 h 10000"/>
                <a:gd name="connsiteX9" fmla="*/ 8603 w 10080"/>
                <a:gd name="connsiteY9" fmla="*/ 467 h 10000"/>
                <a:gd name="connsiteX10" fmla="*/ 8822 w 10080"/>
                <a:gd name="connsiteY10" fmla="*/ 499 h 10000"/>
                <a:gd name="connsiteX11" fmla="*/ 9015 w 10080"/>
                <a:gd name="connsiteY11" fmla="*/ 514 h 10000"/>
                <a:gd name="connsiteX12" fmla="*/ 9202 w 10080"/>
                <a:gd name="connsiteY12" fmla="*/ 519 h 10000"/>
                <a:gd name="connsiteX13" fmla="*/ 9438 w 10080"/>
                <a:gd name="connsiteY13" fmla="*/ 519 h 10000"/>
                <a:gd name="connsiteX14" fmla="*/ 9830 w 10080"/>
                <a:gd name="connsiteY14" fmla="*/ 450 h 10000"/>
                <a:gd name="connsiteX15" fmla="*/ 9921 w 10080"/>
                <a:gd name="connsiteY15" fmla="*/ 448 h 10000"/>
                <a:gd name="connsiteX16" fmla="*/ 9978 w 10080"/>
                <a:gd name="connsiteY16" fmla="*/ 476 h 10000"/>
                <a:gd name="connsiteX17" fmla="*/ 9742 w 10080"/>
                <a:gd name="connsiteY17" fmla="*/ 2739 h 10000"/>
                <a:gd name="connsiteX18" fmla="*/ 9597 w 10080"/>
                <a:gd name="connsiteY18" fmla="*/ 4222 h 10000"/>
                <a:gd name="connsiteX19" fmla="*/ 9488 w 10080"/>
                <a:gd name="connsiteY19" fmla="*/ 5407 h 10000"/>
                <a:gd name="connsiteX20" fmla="*/ 9290 w 10080"/>
                <a:gd name="connsiteY20" fmla="*/ 7713 h 10000"/>
                <a:gd name="connsiteX21" fmla="*/ 9276 w 10080"/>
                <a:gd name="connsiteY21" fmla="*/ 7857 h 10000"/>
                <a:gd name="connsiteX22" fmla="*/ 9276 w 10080"/>
                <a:gd name="connsiteY22" fmla="*/ 7893 h 10000"/>
                <a:gd name="connsiteX23" fmla="*/ 9269 w 10080"/>
                <a:gd name="connsiteY23" fmla="*/ 7921 h 10000"/>
                <a:gd name="connsiteX24" fmla="*/ 9223 w 10080"/>
                <a:gd name="connsiteY24" fmla="*/ 7940 h 10000"/>
                <a:gd name="connsiteX25" fmla="*/ 9160 w 10080"/>
                <a:gd name="connsiteY25" fmla="*/ 7960 h 10000"/>
                <a:gd name="connsiteX26" fmla="*/ 2466 w 10080"/>
                <a:gd name="connsiteY26" fmla="*/ 9831 h 10000"/>
                <a:gd name="connsiteX27" fmla="*/ 2301 w 10080"/>
                <a:gd name="connsiteY27" fmla="*/ 9856 h 10000"/>
                <a:gd name="connsiteX28" fmla="*/ 2213 w 10080"/>
                <a:gd name="connsiteY28" fmla="*/ 9893 h 10000"/>
                <a:gd name="connsiteX29" fmla="*/ 2117 w 10080"/>
                <a:gd name="connsiteY29" fmla="*/ 9934 h 10000"/>
                <a:gd name="connsiteX30" fmla="*/ 2036 w 10080"/>
                <a:gd name="connsiteY30" fmla="*/ 9946 h 10000"/>
                <a:gd name="connsiteX31" fmla="*/ 1920 w 10080"/>
                <a:gd name="connsiteY31" fmla="*/ 9966 h 10000"/>
                <a:gd name="connsiteX32" fmla="*/ 1740 w 10080"/>
                <a:gd name="connsiteY32" fmla="*/ 9934 h 10000"/>
                <a:gd name="connsiteX33" fmla="*/ 1610 w 10080"/>
                <a:gd name="connsiteY33" fmla="*/ 9908 h 10000"/>
                <a:gd name="connsiteX34" fmla="*/ 1462 w 10080"/>
                <a:gd name="connsiteY34" fmla="*/ 9874 h 10000"/>
                <a:gd name="connsiteX35" fmla="*/ 1335 w 10080"/>
                <a:gd name="connsiteY35" fmla="*/ 9837 h 10000"/>
                <a:gd name="connsiteX36" fmla="*/ 1176 w 10080"/>
                <a:gd name="connsiteY36" fmla="*/ 9792 h 10000"/>
                <a:gd name="connsiteX37" fmla="*/ 1060 w 10080"/>
                <a:gd name="connsiteY37" fmla="*/ 9747 h 10000"/>
                <a:gd name="connsiteX38" fmla="*/ 891 w 10080"/>
                <a:gd name="connsiteY38" fmla="*/ 9664 h 10000"/>
                <a:gd name="connsiteX39" fmla="*/ 757 w 10080"/>
                <a:gd name="connsiteY39" fmla="*/ 9571 h 10000"/>
                <a:gd name="connsiteX40" fmla="*/ 672 w 10080"/>
                <a:gd name="connsiteY40" fmla="*/ 9483 h 10000"/>
                <a:gd name="connsiteX41" fmla="*/ 651 w 10080"/>
                <a:gd name="connsiteY41" fmla="*/ 9432 h 10000"/>
                <a:gd name="connsiteX42" fmla="*/ 154 w 10080"/>
                <a:gd name="connsiteY42" fmla="*/ 1541 h 10000"/>
                <a:gd name="connsiteX43" fmla="*/ 84 w 10080"/>
                <a:gd name="connsiteY43" fmla="*/ 1537 h 10000"/>
                <a:gd name="connsiteX44" fmla="*/ 140 w 10080"/>
                <a:gd name="connsiteY44" fmla="*/ 10000 h 10000"/>
                <a:gd name="connsiteX45" fmla="*/ 10080 w 10080"/>
                <a:gd name="connsiteY45" fmla="*/ 10000 h 10000"/>
                <a:gd name="connsiteX46" fmla="*/ 10076 w 10080"/>
                <a:gd name="connsiteY46" fmla="*/ 0 h 10000"/>
                <a:gd name="connsiteX47" fmla="*/ 80 w 10080"/>
                <a:gd name="connsiteY47" fmla="*/ 0 h 10000"/>
                <a:gd name="connsiteX48" fmla="*/ 84 w 10080"/>
                <a:gd name="connsiteY48" fmla="*/ 1539 h 10000"/>
                <a:gd name="connsiteX49" fmla="*/ 154 w 10080"/>
                <a:gd name="connsiteY49" fmla="*/ 1541 h 10000"/>
                <a:gd name="connsiteX50" fmla="*/ 143 w 10080"/>
                <a:gd name="connsiteY50" fmla="*/ 1466 h 10000"/>
                <a:gd name="connsiteX51" fmla="*/ 154 w 10080"/>
                <a:gd name="connsiteY51" fmla="*/ 1395 h 10000"/>
                <a:gd name="connsiteX52" fmla="*/ 112 w 10080"/>
                <a:gd name="connsiteY52" fmla="*/ 1296 h 10000"/>
                <a:gd name="connsiteX53" fmla="*/ 504 w 10080"/>
                <a:gd name="connsiteY53" fmla="*/ 957 h 10000"/>
                <a:gd name="connsiteX0" fmla="*/ 504 w 10080"/>
                <a:gd name="connsiteY0" fmla="*/ 957 h 10000"/>
                <a:gd name="connsiteX1" fmla="*/ 575 w 10080"/>
                <a:gd name="connsiteY1" fmla="*/ 1128 h 10000"/>
                <a:gd name="connsiteX2" fmla="*/ 7850 w 10080"/>
                <a:gd name="connsiteY2" fmla="*/ 67 h 10000"/>
                <a:gd name="connsiteX3" fmla="*/ 8400 w 10080"/>
                <a:gd name="connsiteY3" fmla="*/ 31 h 10000"/>
                <a:gd name="connsiteX4" fmla="*/ 8471 w 10080"/>
                <a:gd name="connsiteY4" fmla="*/ 93 h 10000"/>
                <a:gd name="connsiteX5" fmla="*/ 8635 w 10080"/>
                <a:gd name="connsiteY5" fmla="*/ 195 h 10000"/>
                <a:gd name="connsiteX6" fmla="*/ 8113 w 10080"/>
                <a:gd name="connsiteY6" fmla="*/ 347 h 10000"/>
                <a:gd name="connsiteX7" fmla="*/ 8272 w 10080"/>
                <a:gd name="connsiteY7" fmla="*/ 392 h 10000"/>
                <a:gd name="connsiteX8" fmla="*/ 8420 w 10080"/>
                <a:gd name="connsiteY8" fmla="*/ 431 h 10000"/>
                <a:gd name="connsiteX9" fmla="*/ 8603 w 10080"/>
                <a:gd name="connsiteY9" fmla="*/ 467 h 10000"/>
                <a:gd name="connsiteX10" fmla="*/ 8822 w 10080"/>
                <a:gd name="connsiteY10" fmla="*/ 499 h 10000"/>
                <a:gd name="connsiteX11" fmla="*/ 9015 w 10080"/>
                <a:gd name="connsiteY11" fmla="*/ 514 h 10000"/>
                <a:gd name="connsiteX12" fmla="*/ 9202 w 10080"/>
                <a:gd name="connsiteY12" fmla="*/ 519 h 10000"/>
                <a:gd name="connsiteX13" fmla="*/ 9438 w 10080"/>
                <a:gd name="connsiteY13" fmla="*/ 519 h 10000"/>
                <a:gd name="connsiteX14" fmla="*/ 9830 w 10080"/>
                <a:gd name="connsiteY14" fmla="*/ 450 h 10000"/>
                <a:gd name="connsiteX15" fmla="*/ 9921 w 10080"/>
                <a:gd name="connsiteY15" fmla="*/ 448 h 10000"/>
                <a:gd name="connsiteX16" fmla="*/ 9978 w 10080"/>
                <a:gd name="connsiteY16" fmla="*/ 476 h 10000"/>
                <a:gd name="connsiteX17" fmla="*/ 9742 w 10080"/>
                <a:gd name="connsiteY17" fmla="*/ 2739 h 10000"/>
                <a:gd name="connsiteX18" fmla="*/ 9597 w 10080"/>
                <a:gd name="connsiteY18" fmla="*/ 4222 h 10000"/>
                <a:gd name="connsiteX19" fmla="*/ 9488 w 10080"/>
                <a:gd name="connsiteY19" fmla="*/ 5407 h 10000"/>
                <a:gd name="connsiteX20" fmla="*/ 9290 w 10080"/>
                <a:gd name="connsiteY20" fmla="*/ 7713 h 10000"/>
                <a:gd name="connsiteX21" fmla="*/ 9276 w 10080"/>
                <a:gd name="connsiteY21" fmla="*/ 7857 h 10000"/>
                <a:gd name="connsiteX22" fmla="*/ 9276 w 10080"/>
                <a:gd name="connsiteY22" fmla="*/ 7893 h 10000"/>
                <a:gd name="connsiteX23" fmla="*/ 9269 w 10080"/>
                <a:gd name="connsiteY23" fmla="*/ 7921 h 10000"/>
                <a:gd name="connsiteX24" fmla="*/ 9223 w 10080"/>
                <a:gd name="connsiteY24" fmla="*/ 7940 h 10000"/>
                <a:gd name="connsiteX25" fmla="*/ 9160 w 10080"/>
                <a:gd name="connsiteY25" fmla="*/ 7960 h 10000"/>
                <a:gd name="connsiteX26" fmla="*/ 2466 w 10080"/>
                <a:gd name="connsiteY26" fmla="*/ 9831 h 10000"/>
                <a:gd name="connsiteX27" fmla="*/ 2301 w 10080"/>
                <a:gd name="connsiteY27" fmla="*/ 9856 h 10000"/>
                <a:gd name="connsiteX28" fmla="*/ 2213 w 10080"/>
                <a:gd name="connsiteY28" fmla="*/ 9893 h 10000"/>
                <a:gd name="connsiteX29" fmla="*/ 2117 w 10080"/>
                <a:gd name="connsiteY29" fmla="*/ 9934 h 10000"/>
                <a:gd name="connsiteX30" fmla="*/ 2036 w 10080"/>
                <a:gd name="connsiteY30" fmla="*/ 9946 h 10000"/>
                <a:gd name="connsiteX31" fmla="*/ 1920 w 10080"/>
                <a:gd name="connsiteY31" fmla="*/ 9966 h 10000"/>
                <a:gd name="connsiteX32" fmla="*/ 1740 w 10080"/>
                <a:gd name="connsiteY32" fmla="*/ 9934 h 10000"/>
                <a:gd name="connsiteX33" fmla="*/ 1610 w 10080"/>
                <a:gd name="connsiteY33" fmla="*/ 9908 h 10000"/>
                <a:gd name="connsiteX34" fmla="*/ 1462 w 10080"/>
                <a:gd name="connsiteY34" fmla="*/ 9874 h 10000"/>
                <a:gd name="connsiteX35" fmla="*/ 1335 w 10080"/>
                <a:gd name="connsiteY35" fmla="*/ 9837 h 10000"/>
                <a:gd name="connsiteX36" fmla="*/ 1176 w 10080"/>
                <a:gd name="connsiteY36" fmla="*/ 9792 h 10000"/>
                <a:gd name="connsiteX37" fmla="*/ 1060 w 10080"/>
                <a:gd name="connsiteY37" fmla="*/ 9747 h 10000"/>
                <a:gd name="connsiteX38" fmla="*/ 891 w 10080"/>
                <a:gd name="connsiteY38" fmla="*/ 9664 h 10000"/>
                <a:gd name="connsiteX39" fmla="*/ 757 w 10080"/>
                <a:gd name="connsiteY39" fmla="*/ 9571 h 10000"/>
                <a:gd name="connsiteX40" fmla="*/ 672 w 10080"/>
                <a:gd name="connsiteY40" fmla="*/ 9483 h 10000"/>
                <a:gd name="connsiteX41" fmla="*/ 651 w 10080"/>
                <a:gd name="connsiteY41" fmla="*/ 9432 h 10000"/>
                <a:gd name="connsiteX42" fmla="*/ 154 w 10080"/>
                <a:gd name="connsiteY42" fmla="*/ 1541 h 10000"/>
                <a:gd name="connsiteX43" fmla="*/ 84 w 10080"/>
                <a:gd name="connsiteY43" fmla="*/ 1537 h 10000"/>
                <a:gd name="connsiteX44" fmla="*/ 140 w 10080"/>
                <a:gd name="connsiteY44" fmla="*/ 10000 h 10000"/>
                <a:gd name="connsiteX45" fmla="*/ 10080 w 10080"/>
                <a:gd name="connsiteY45" fmla="*/ 10000 h 10000"/>
                <a:gd name="connsiteX46" fmla="*/ 10076 w 10080"/>
                <a:gd name="connsiteY46" fmla="*/ 0 h 10000"/>
                <a:gd name="connsiteX47" fmla="*/ 80 w 10080"/>
                <a:gd name="connsiteY47" fmla="*/ 0 h 10000"/>
                <a:gd name="connsiteX48" fmla="*/ 84 w 10080"/>
                <a:gd name="connsiteY48" fmla="*/ 1539 h 10000"/>
                <a:gd name="connsiteX49" fmla="*/ 154 w 10080"/>
                <a:gd name="connsiteY49" fmla="*/ 1541 h 10000"/>
                <a:gd name="connsiteX50" fmla="*/ 143 w 10080"/>
                <a:gd name="connsiteY50" fmla="*/ 1466 h 10000"/>
                <a:gd name="connsiteX51" fmla="*/ 154 w 10080"/>
                <a:gd name="connsiteY51" fmla="*/ 1395 h 10000"/>
                <a:gd name="connsiteX52" fmla="*/ 112 w 10080"/>
                <a:gd name="connsiteY52" fmla="*/ 1296 h 10000"/>
                <a:gd name="connsiteX53" fmla="*/ 504 w 10080"/>
                <a:gd name="connsiteY53" fmla="*/ 957 h 10000"/>
                <a:gd name="connsiteX0" fmla="*/ 504 w 10080"/>
                <a:gd name="connsiteY0" fmla="*/ 957 h 10000"/>
                <a:gd name="connsiteX1" fmla="*/ 575 w 10080"/>
                <a:gd name="connsiteY1" fmla="*/ 1128 h 10000"/>
                <a:gd name="connsiteX2" fmla="*/ 7850 w 10080"/>
                <a:gd name="connsiteY2" fmla="*/ 67 h 10000"/>
                <a:gd name="connsiteX3" fmla="*/ 8400 w 10080"/>
                <a:gd name="connsiteY3" fmla="*/ 31 h 10000"/>
                <a:gd name="connsiteX4" fmla="*/ 8471 w 10080"/>
                <a:gd name="connsiteY4" fmla="*/ 93 h 10000"/>
                <a:gd name="connsiteX5" fmla="*/ 8635 w 10080"/>
                <a:gd name="connsiteY5" fmla="*/ 195 h 10000"/>
                <a:gd name="connsiteX6" fmla="*/ 8113 w 10080"/>
                <a:gd name="connsiteY6" fmla="*/ 347 h 10000"/>
                <a:gd name="connsiteX7" fmla="*/ 8272 w 10080"/>
                <a:gd name="connsiteY7" fmla="*/ 392 h 10000"/>
                <a:gd name="connsiteX8" fmla="*/ 8420 w 10080"/>
                <a:gd name="connsiteY8" fmla="*/ 431 h 10000"/>
                <a:gd name="connsiteX9" fmla="*/ 8603 w 10080"/>
                <a:gd name="connsiteY9" fmla="*/ 467 h 10000"/>
                <a:gd name="connsiteX10" fmla="*/ 8822 w 10080"/>
                <a:gd name="connsiteY10" fmla="*/ 499 h 10000"/>
                <a:gd name="connsiteX11" fmla="*/ 9015 w 10080"/>
                <a:gd name="connsiteY11" fmla="*/ 514 h 10000"/>
                <a:gd name="connsiteX12" fmla="*/ 9202 w 10080"/>
                <a:gd name="connsiteY12" fmla="*/ 519 h 10000"/>
                <a:gd name="connsiteX13" fmla="*/ 9438 w 10080"/>
                <a:gd name="connsiteY13" fmla="*/ 519 h 10000"/>
                <a:gd name="connsiteX14" fmla="*/ 9830 w 10080"/>
                <a:gd name="connsiteY14" fmla="*/ 450 h 10000"/>
                <a:gd name="connsiteX15" fmla="*/ 9921 w 10080"/>
                <a:gd name="connsiteY15" fmla="*/ 448 h 10000"/>
                <a:gd name="connsiteX16" fmla="*/ 9978 w 10080"/>
                <a:gd name="connsiteY16" fmla="*/ 476 h 10000"/>
                <a:gd name="connsiteX17" fmla="*/ 9742 w 10080"/>
                <a:gd name="connsiteY17" fmla="*/ 2739 h 10000"/>
                <a:gd name="connsiteX18" fmla="*/ 9597 w 10080"/>
                <a:gd name="connsiteY18" fmla="*/ 4222 h 10000"/>
                <a:gd name="connsiteX19" fmla="*/ 9488 w 10080"/>
                <a:gd name="connsiteY19" fmla="*/ 5407 h 10000"/>
                <a:gd name="connsiteX20" fmla="*/ 9290 w 10080"/>
                <a:gd name="connsiteY20" fmla="*/ 7713 h 10000"/>
                <a:gd name="connsiteX21" fmla="*/ 9276 w 10080"/>
                <a:gd name="connsiteY21" fmla="*/ 7857 h 10000"/>
                <a:gd name="connsiteX22" fmla="*/ 9276 w 10080"/>
                <a:gd name="connsiteY22" fmla="*/ 7893 h 10000"/>
                <a:gd name="connsiteX23" fmla="*/ 9269 w 10080"/>
                <a:gd name="connsiteY23" fmla="*/ 7921 h 10000"/>
                <a:gd name="connsiteX24" fmla="*/ 9223 w 10080"/>
                <a:gd name="connsiteY24" fmla="*/ 7940 h 10000"/>
                <a:gd name="connsiteX25" fmla="*/ 9160 w 10080"/>
                <a:gd name="connsiteY25" fmla="*/ 7960 h 10000"/>
                <a:gd name="connsiteX26" fmla="*/ 2466 w 10080"/>
                <a:gd name="connsiteY26" fmla="*/ 9831 h 10000"/>
                <a:gd name="connsiteX27" fmla="*/ 2301 w 10080"/>
                <a:gd name="connsiteY27" fmla="*/ 9856 h 10000"/>
                <a:gd name="connsiteX28" fmla="*/ 2213 w 10080"/>
                <a:gd name="connsiteY28" fmla="*/ 9893 h 10000"/>
                <a:gd name="connsiteX29" fmla="*/ 2117 w 10080"/>
                <a:gd name="connsiteY29" fmla="*/ 9934 h 10000"/>
                <a:gd name="connsiteX30" fmla="*/ 2036 w 10080"/>
                <a:gd name="connsiteY30" fmla="*/ 9946 h 10000"/>
                <a:gd name="connsiteX31" fmla="*/ 1920 w 10080"/>
                <a:gd name="connsiteY31" fmla="*/ 9966 h 10000"/>
                <a:gd name="connsiteX32" fmla="*/ 1740 w 10080"/>
                <a:gd name="connsiteY32" fmla="*/ 9934 h 10000"/>
                <a:gd name="connsiteX33" fmla="*/ 1610 w 10080"/>
                <a:gd name="connsiteY33" fmla="*/ 9908 h 10000"/>
                <a:gd name="connsiteX34" fmla="*/ 1462 w 10080"/>
                <a:gd name="connsiteY34" fmla="*/ 9874 h 10000"/>
                <a:gd name="connsiteX35" fmla="*/ 1335 w 10080"/>
                <a:gd name="connsiteY35" fmla="*/ 9837 h 10000"/>
                <a:gd name="connsiteX36" fmla="*/ 1176 w 10080"/>
                <a:gd name="connsiteY36" fmla="*/ 9792 h 10000"/>
                <a:gd name="connsiteX37" fmla="*/ 1060 w 10080"/>
                <a:gd name="connsiteY37" fmla="*/ 9747 h 10000"/>
                <a:gd name="connsiteX38" fmla="*/ 891 w 10080"/>
                <a:gd name="connsiteY38" fmla="*/ 9664 h 10000"/>
                <a:gd name="connsiteX39" fmla="*/ 757 w 10080"/>
                <a:gd name="connsiteY39" fmla="*/ 9571 h 10000"/>
                <a:gd name="connsiteX40" fmla="*/ 672 w 10080"/>
                <a:gd name="connsiteY40" fmla="*/ 9483 h 10000"/>
                <a:gd name="connsiteX41" fmla="*/ 651 w 10080"/>
                <a:gd name="connsiteY41" fmla="*/ 9432 h 10000"/>
                <a:gd name="connsiteX42" fmla="*/ 154 w 10080"/>
                <a:gd name="connsiteY42" fmla="*/ 1541 h 10000"/>
                <a:gd name="connsiteX43" fmla="*/ 84 w 10080"/>
                <a:gd name="connsiteY43" fmla="*/ 1537 h 10000"/>
                <a:gd name="connsiteX44" fmla="*/ 140 w 10080"/>
                <a:gd name="connsiteY44" fmla="*/ 10000 h 10000"/>
                <a:gd name="connsiteX45" fmla="*/ 10080 w 10080"/>
                <a:gd name="connsiteY45" fmla="*/ 10000 h 10000"/>
                <a:gd name="connsiteX46" fmla="*/ 10076 w 10080"/>
                <a:gd name="connsiteY46" fmla="*/ 0 h 10000"/>
                <a:gd name="connsiteX47" fmla="*/ 80 w 10080"/>
                <a:gd name="connsiteY47" fmla="*/ 0 h 10000"/>
                <a:gd name="connsiteX48" fmla="*/ 84 w 10080"/>
                <a:gd name="connsiteY48" fmla="*/ 1539 h 10000"/>
                <a:gd name="connsiteX49" fmla="*/ 154 w 10080"/>
                <a:gd name="connsiteY49" fmla="*/ 1541 h 10000"/>
                <a:gd name="connsiteX50" fmla="*/ 143 w 10080"/>
                <a:gd name="connsiteY50" fmla="*/ 1466 h 10000"/>
                <a:gd name="connsiteX51" fmla="*/ 154 w 10080"/>
                <a:gd name="connsiteY51" fmla="*/ 1395 h 10000"/>
                <a:gd name="connsiteX52" fmla="*/ 112 w 10080"/>
                <a:gd name="connsiteY52" fmla="*/ 1296 h 10000"/>
                <a:gd name="connsiteX53" fmla="*/ 504 w 10080"/>
                <a:gd name="connsiteY53" fmla="*/ 957 h 10000"/>
                <a:gd name="connsiteX0" fmla="*/ 379 w 10131"/>
                <a:gd name="connsiteY0" fmla="*/ 1202 h 10000"/>
                <a:gd name="connsiteX1" fmla="*/ 626 w 10131"/>
                <a:gd name="connsiteY1" fmla="*/ 1128 h 10000"/>
                <a:gd name="connsiteX2" fmla="*/ 7901 w 10131"/>
                <a:gd name="connsiteY2" fmla="*/ 67 h 10000"/>
                <a:gd name="connsiteX3" fmla="*/ 8451 w 10131"/>
                <a:gd name="connsiteY3" fmla="*/ 31 h 10000"/>
                <a:gd name="connsiteX4" fmla="*/ 8522 w 10131"/>
                <a:gd name="connsiteY4" fmla="*/ 93 h 10000"/>
                <a:gd name="connsiteX5" fmla="*/ 8686 w 10131"/>
                <a:gd name="connsiteY5" fmla="*/ 195 h 10000"/>
                <a:gd name="connsiteX6" fmla="*/ 8164 w 10131"/>
                <a:gd name="connsiteY6" fmla="*/ 347 h 10000"/>
                <a:gd name="connsiteX7" fmla="*/ 8323 w 10131"/>
                <a:gd name="connsiteY7" fmla="*/ 392 h 10000"/>
                <a:gd name="connsiteX8" fmla="*/ 8471 w 10131"/>
                <a:gd name="connsiteY8" fmla="*/ 431 h 10000"/>
                <a:gd name="connsiteX9" fmla="*/ 8654 w 10131"/>
                <a:gd name="connsiteY9" fmla="*/ 467 h 10000"/>
                <a:gd name="connsiteX10" fmla="*/ 8873 w 10131"/>
                <a:gd name="connsiteY10" fmla="*/ 499 h 10000"/>
                <a:gd name="connsiteX11" fmla="*/ 9066 w 10131"/>
                <a:gd name="connsiteY11" fmla="*/ 514 h 10000"/>
                <a:gd name="connsiteX12" fmla="*/ 9253 w 10131"/>
                <a:gd name="connsiteY12" fmla="*/ 519 h 10000"/>
                <a:gd name="connsiteX13" fmla="*/ 9489 w 10131"/>
                <a:gd name="connsiteY13" fmla="*/ 519 h 10000"/>
                <a:gd name="connsiteX14" fmla="*/ 9881 w 10131"/>
                <a:gd name="connsiteY14" fmla="*/ 450 h 10000"/>
                <a:gd name="connsiteX15" fmla="*/ 9972 w 10131"/>
                <a:gd name="connsiteY15" fmla="*/ 448 h 10000"/>
                <a:gd name="connsiteX16" fmla="*/ 10029 w 10131"/>
                <a:gd name="connsiteY16" fmla="*/ 476 h 10000"/>
                <a:gd name="connsiteX17" fmla="*/ 9793 w 10131"/>
                <a:gd name="connsiteY17" fmla="*/ 2739 h 10000"/>
                <a:gd name="connsiteX18" fmla="*/ 9648 w 10131"/>
                <a:gd name="connsiteY18" fmla="*/ 4222 h 10000"/>
                <a:gd name="connsiteX19" fmla="*/ 9539 w 10131"/>
                <a:gd name="connsiteY19" fmla="*/ 5407 h 10000"/>
                <a:gd name="connsiteX20" fmla="*/ 9341 w 10131"/>
                <a:gd name="connsiteY20" fmla="*/ 7713 h 10000"/>
                <a:gd name="connsiteX21" fmla="*/ 9327 w 10131"/>
                <a:gd name="connsiteY21" fmla="*/ 7857 h 10000"/>
                <a:gd name="connsiteX22" fmla="*/ 9327 w 10131"/>
                <a:gd name="connsiteY22" fmla="*/ 7893 h 10000"/>
                <a:gd name="connsiteX23" fmla="*/ 9320 w 10131"/>
                <a:gd name="connsiteY23" fmla="*/ 7921 h 10000"/>
                <a:gd name="connsiteX24" fmla="*/ 9274 w 10131"/>
                <a:gd name="connsiteY24" fmla="*/ 7940 h 10000"/>
                <a:gd name="connsiteX25" fmla="*/ 9211 w 10131"/>
                <a:gd name="connsiteY25" fmla="*/ 7960 h 10000"/>
                <a:gd name="connsiteX26" fmla="*/ 2517 w 10131"/>
                <a:gd name="connsiteY26" fmla="*/ 9831 h 10000"/>
                <a:gd name="connsiteX27" fmla="*/ 2352 w 10131"/>
                <a:gd name="connsiteY27" fmla="*/ 9856 h 10000"/>
                <a:gd name="connsiteX28" fmla="*/ 2264 w 10131"/>
                <a:gd name="connsiteY28" fmla="*/ 9893 h 10000"/>
                <a:gd name="connsiteX29" fmla="*/ 2168 w 10131"/>
                <a:gd name="connsiteY29" fmla="*/ 9934 h 10000"/>
                <a:gd name="connsiteX30" fmla="*/ 2087 w 10131"/>
                <a:gd name="connsiteY30" fmla="*/ 9946 h 10000"/>
                <a:gd name="connsiteX31" fmla="*/ 1971 w 10131"/>
                <a:gd name="connsiteY31" fmla="*/ 9966 h 10000"/>
                <a:gd name="connsiteX32" fmla="*/ 1791 w 10131"/>
                <a:gd name="connsiteY32" fmla="*/ 9934 h 10000"/>
                <a:gd name="connsiteX33" fmla="*/ 1661 w 10131"/>
                <a:gd name="connsiteY33" fmla="*/ 9908 h 10000"/>
                <a:gd name="connsiteX34" fmla="*/ 1513 w 10131"/>
                <a:gd name="connsiteY34" fmla="*/ 9874 h 10000"/>
                <a:gd name="connsiteX35" fmla="*/ 1386 w 10131"/>
                <a:gd name="connsiteY35" fmla="*/ 9837 h 10000"/>
                <a:gd name="connsiteX36" fmla="*/ 1227 w 10131"/>
                <a:gd name="connsiteY36" fmla="*/ 9792 h 10000"/>
                <a:gd name="connsiteX37" fmla="*/ 1111 w 10131"/>
                <a:gd name="connsiteY37" fmla="*/ 9747 h 10000"/>
                <a:gd name="connsiteX38" fmla="*/ 942 w 10131"/>
                <a:gd name="connsiteY38" fmla="*/ 9664 h 10000"/>
                <a:gd name="connsiteX39" fmla="*/ 808 w 10131"/>
                <a:gd name="connsiteY39" fmla="*/ 9571 h 10000"/>
                <a:gd name="connsiteX40" fmla="*/ 723 w 10131"/>
                <a:gd name="connsiteY40" fmla="*/ 9483 h 10000"/>
                <a:gd name="connsiteX41" fmla="*/ 702 w 10131"/>
                <a:gd name="connsiteY41" fmla="*/ 9432 h 10000"/>
                <a:gd name="connsiteX42" fmla="*/ 205 w 10131"/>
                <a:gd name="connsiteY42" fmla="*/ 1541 h 10000"/>
                <a:gd name="connsiteX43" fmla="*/ 135 w 10131"/>
                <a:gd name="connsiteY43" fmla="*/ 1537 h 10000"/>
                <a:gd name="connsiteX44" fmla="*/ 191 w 10131"/>
                <a:gd name="connsiteY44" fmla="*/ 10000 h 10000"/>
                <a:gd name="connsiteX45" fmla="*/ 10131 w 10131"/>
                <a:gd name="connsiteY45" fmla="*/ 10000 h 10000"/>
                <a:gd name="connsiteX46" fmla="*/ 10127 w 10131"/>
                <a:gd name="connsiteY46" fmla="*/ 0 h 10000"/>
                <a:gd name="connsiteX47" fmla="*/ 131 w 10131"/>
                <a:gd name="connsiteY47" fmla="*/ 0 h 10000"/>
                <a:gd name="connsiteX48" fmla="*/ 135 w 10131"/>
                <a:gd name="connsiteY48" fmla="*/ 1539 h 10000"/>
                <a:gd name="connsiteX49" fmla="*/ 205 w 10131"/>
                <a:gd name="connsiteY49" fmla="*/ 1541 h 10000"/>
                <a:gd name="connsiteX50" fmla="*/ 194 w 10131"/>
                <a:gd name="connsiteY50" fmla="*/ 1466 h 10000"/>
                <a:gd name="connsiteX51" fmla="*/ 205 w 10131"/>
                <a:gd name="connsiteY51" fmla="*/ 1395 h 10000"/>
                <a:gd name="connsiteX52" fmla="*/ 163 w 10131"/>
                <a:gd name="connsiteY52" fmla="*/ 1296 h 10000"/>
                <a:gd name="connsiteX53" fmla="*/ 379 w 10131"/>
                <a:gd name="connsiteY53" fmla="*/ 1202 h 10000"/>
                <a:gd name="connsiteX0" fmla="*/ 284 w 10036"/>
                <a:gd name="connsiteY0" fmla="*/ 1202 h 10000"/>
                <a:gd name="connsiteX1" fmla="*/ 531 w 10036"/>
                <a:gd name="connsiteY1" fmla="*/ 1128 h 10000"/>
                <a:gd name="connsiteX2" fmla="*/ 7806 w 10036"/>
                <a:gd name="connsiteY2" fmla="*/ 67 h 10000"/>
                <a:gd name="connsiteX3" fmla="*/ 8356 w 10036"/>
                <a:gd name="connsiteY3" fmla="*/ 31 h 10000"/>
                <a:gd name="connsiteX4" fmla="*/ 8427 w 10036"/>
                <a:gd name="connsiteY4" fmla="*/ 93 h 10000"/>
                <a:gd name="connsiteX5" fmla="*/ 8591 w 10036"/>
                <a:gd name="connsiteY5" fmla="*/ 195 h 10000"/>
                <a:gd name="connsiteX6" fmla="*/ 8069 w 10036"/>
                <a:gd name="connsiteY6" fmla="*/ 347 h 10000"/>
                <a:gd name="connsiteX7" fmla="*/ 8228 w 10036"/>
                <a:gd name="connsiteY7" fmla="*/ 392 h 10000"/>
                <a:gd name="connsiteX8" fmla="*/ 8376 w 10036"/>
                <a:gd name="connsiteY8" fmla="*/ 431 h 10000"/>
                <a:gd name="connsiteX9" fmla="*/ 8559 w 10036"/>
                <a:gd name="connsiteY9" fmla="*/ 467 h 10000"/>
                <a:gd name="connsiteX10" fmla="*/ 8778 w 10036"/>
                <a:gd name="connsiteY10" fmla="*/ 499 h 10000"/>
                <a:gd name="connsiteX11" fmla="*/ 8971 w 10036"/>
                <a:gd name="connsiteY11" fmla="*/ 514 h 10000"/>
                <a:gd name="connsiteX12" fmla="*/ 9158 w 10036"/>
                <a:gd name="connsiteY12" fmla="*/ 519 h 10000"/>
                <a:gd name="connsiteX13" fmla="*/ 9394 w 10036"/>
                <a:gd name="connsiteY13" fmla="*/ 519 h 10000"/>
                <a:gd name="connsiteX14" fmla="*/ 9786 w 10036"/>
                <a:gd name="connsiteY14" fmla="*/ 450 h 10000"/>
                <a:gd name="connsiteX15" fmla="*/ 9877 w 10036"/>
                <a:gd name="connsiteY15" fmla="*/ 448 h 10000"/>
                <a:gd name="connsiteX16" fmla="*/ 9934 w 10036"/>
                <a:gd name="connsiteY16" fmla="*/ 476 h 10000"/>
                <a:gd name="connsiteX17" fmla="*/ 9698 w 10036"/>
                <a:gd name="connsiteY17" fmla="*/ 2739 h 10000"/>
                <a:gd name="connsiteX18" fmla="*/ 9553 w 10036"/>
                <a:gd name="connsiteY18" fmla="*/ 4222 h 10000"/>
                <a:gd name="connsiteX19" fmla="*/ 9444 w 10036"/>
                <a:gd name="connsiteY19" fmla="*/ 5407 h 10000"/>
                <a:gd name="connsiteX20" fmla="*/ 9246 w 10036"/>
                <a:gd name="connsiteY20" fmla="*/ 7713 h 10000"/>
                <a:gd name="connsiteX21" fmla="*/ 9232 w 10036"/>
                <a:gd name="connsiteY21" fmla="*/ 7857 h 10000"/>
                <a:gd name="connsiteX22" fmla="*/ 9232 w 10036"/>
                <a:gd name="connsiteY22" fmla="*/ 7893 h 10000"/>
                <a:gd name="connsiteX23" fmla="*/ 9225 w 10036"/>
                <a:gd name="connsiteY23" fmla="*/ 7921 h 10000"/>
                <a:gd name="connsiteX24" fmla="*/ 9179 w 10036"/>
                <a:gd name="connsiteY24" fmla="*/ 7940 h 10000"/>
                <a:gd name="connsiteX25" fmla="*/ 9116 w 10036"/>
                <a:gd name="connsiteY25" fmla="*/ 7960 h 10000"/>
                <a:gd name="connsiteX26" fmla="*/ 2422 w 10036"/>
                <a:gd name="connsiteY26" fmla="*/ 9831 h 10000"/>
                <a:gd name="connsiteX27" fmla="*/ 2257 w 10036"/>
                <a:gd name="connsiteY27" fmla="*/ 9856 h 10000"/>
                <a:gd name="connsiteX28" fmla="*/ 2169 w 10036"/>
                <a:gd name="connsiteY28" fmla="*/ 9893 h 10000"/>
                <a:gd name="connsiteX29" fmla="*/ 2073 w 10036"/>
                <a:gd name="connsiteY29" fmla="*/ 9934 h 10000"/>
                <a:gd name="connsiteX30" fmla="*/ 1992 w 10036"/>
                <a:gd name="connsiteY30" fmla="*/ 9946 h 10000"/>
                <a:gd name="connsiteX31" fmla="*/ 1876 w 10036"/>
                <a:gd name="connsiteY31" fmla="*/ 9966 h 10000"/>
                <a:gd name="connsiteX32" fmla="*/ 1696 w 10036"/>
                <a:gd name="connsiteY32" fmla="*/ 9934 h 10000"/>
                <a:gd name="connsiteX33" fmla="*/ 1566 w 10036"/>
                <a:gd name="connsiteY33" fmla="*/ 9908 h 10000"/>
                <a:gd name="connsiteX34" fmla="*/ 1418 w 10036"/>
                <a:gd name="connsiteY34" fmla="*/ 9874 h 10000"/>
                <a:gd name="connsiteX35" fmla="*/ 1291 w 10036"/>
                <a:gd name="connsiteY35" fmla="*/ 9837 h 10000"/>
                <a:gd name="connsiteX36" fmla="*/ 1132 w 10036"/>
                <a:gd name="connsiteY36" fmla="*/ 9792 h 10000"/>
                <a:gd name="connsiteX37" fmla="*/ 1016 w 10036"/>
                <a:gd name="connsiteY37" fmla="*/ 9747 h 10000"/>
                <a:gd name="connsiteX38" fmla="*/ 847 w 10036"/>
                <a:gd name="connsiteY38" fmla="*/ 9664 h 10000"/>
                <a:gd name="connsiteX39" fmla="*/ 713 w 10036"/>
                <a:gd name="connsiteY39" fmla="*/ 9571 h 10000"/>
                <a:gd name="connsiteX40" fmla="*/ 628 w 10036"/>
                <a:gd name="connsiteY40" fmla="*/ 9483 h 10000"/>
                <a:gd name="connsiteX41" fmla="*/ 607 w 10036"/>
                <a:gd name="connsiteY41" fmla="*/ 9432 h 10000"/>
                <a:gd name="connsiteX42" fmla="*/ 110 w 10036"/>
                <a:gd name="connsiteY42" fmla="*/ 1541 h 10000"/>
                <a:gd name="connsiteX43" fmla="*/ 40 w 10036"/>
                <a:gd name="connsiteY43" fmla="*/ 1537 h 10000"/>
                <a:gd name="connsiteX44" fmla="*/ 96 w 10036"/>
                <a:gd name="connsiteY44" fmla="*/ 10000 h 10000"/>
                <a:gd name="connsiteX45" fmla="*/ 10036 w 10036"/>
                <a:gd name="connsiteY45" fmla="*/ 10000 h 10000"/>
                <a:gd name="connsiteX46" fmla="*/ 10032 w 10036"/>
                <a:gd name="connsiteY46" fmla="*/ 0 h 10000"/>
                <a:gd name="connsiteX47" fmla="*/ 36 w 10036"/>
                <a:gd name="connsiteY47" fmla="*/ 0 h 10000"/>
                <a:gd name="connsiteX48" fmla="*/ 40 w 10036"/>
                <a:gd name="connsiteY48" fmla="*/ 1539 h 10000"/>
                <a:gd name="connsiteX49" fmla="*/ 110 w 10036"/>
                <a:gd name="connsiteY49" fmla="*/ 1541 h 10000"/>
                <a:gd name="connsiteX50" fmla="*/ 99 w 10036"/>
                <a:gd name="connsiteY50" fmla="*/ 1466 h 10000"/>
                <a:gd name="connsiteX51" fmla="*/ 110 w 10036"/>
                <a:gd name="connsiteY51" fmla="*/ 1395 h 10000"/>
                <a:gd name="connsiteX52" fmla="*/ 68 w 10036"/>
                <a:gd name="connsiteY52" fmla="*/ 1296 h 10000"/>
                <a:gd name="connsiteX53" fmla="*/ 284 w 10036"/>
                <a:gd name="connsiteY53" fmla="*/ 1202 h 10000"/>
                <a:gd name="connsiteX0" fmla="*/ 284 w 10036"/>
                <a:gd name="connsiteY0" fmla="*/ 1202 h 10000"/>
                <a:gd name="connsiteX1" fmla="*/ 531 w 10036"/>
                <a:gd name="connsiteY1" fmla="*/ 1128 h 10000"/>
                <a:gd name="connsiteX2" fmla="*/ 7806 w 10036"/>
                <a:gd name="connsiteY2" fmla="*/ 67 h 10000"/>
                <a:gd name="connsiteX3" fmla="*/ 8356 w 10036"/>
                <a:gd name="connsiteY3" fmla="*/ 31 h 10000"/>
                <a:gd name="connsiteX4" fmla="*/ 8427 w 10036"/>
                <a:gd name="connsiteY4" fmla="*/ 93 h 10000"/>
                <a:gd name="connsiteX5" fmla="*/ 8591 w 10036"/>
                <a:gd name="connsiteY5" fmla="*/ 195 h 10000"/>
                <a:gd name="connsiteX6" fmla="*/ 8069 w 10036"/>
                <a:gd name="connsiteY6" fmla="*/ 347 h 10000"/>
                <a:gd name="connsiteX7" fmla="*/ 8228 w 10036"/>
                <a:gd name="connsiteY7" fmla="*/ 392 h 10000"/>
                <a:gd name="connsiteX8" fmla="*/ 8376 w 10036"/>
                <a:gd name="connsiteY8" fmla="*/ 431 h 10000"/>
                <a:gd name="connsiteX9" fmla="*/ 8559 w 10036"/>
                <a:gd name="connsiteY9" fmla="*/ 467 h 10000"/>
                <a:gd name="connsiteX10" fmla="*/ 8778 w 10036"/>
                <a:gd name="connsiteY10" fmla="*/ 499 h 10000"/>
                <a:gd name="connsiteX11" fmla="*/ 8971 w 10036"/>
                <a:gd name="connsiteY11" fmla="*/ 514 h 10000"/>
                <a:gd name="connsiteX12" fmla="*/ 9158 w 10036"/>
                <a:gd name="connsiteY12" fmla="*/ 519 h 10000"/>
                <a:gd name="connsiteX13" fmla="*/ 9394 w 10036"/>
                <a:gd name="connsiteY13" fmla="*/ 519 h 10000"/>
                <a:gd name="connsiteX14" fmla="*/ 9786 w 10036"/>
                <a:gd name="connsiteY14" fmla="*/ 450 h 10000"/>
                <a:gd name="connsiteX15" fmla="*/ 9877 w 10036"/>
                <a:gd name="connsiteY15" fmla="*/ 448 h 10000"/>
                <a:gd name="connsiteX16" fmla="*/ 9934 w 10036"/>
                <a:gd name="connsiteY16" fmla="*/ 476 h 10000"/>
                <a:gd name="connsiteX17" fmla="*/ 9698 w 10036"/>
                <a:gd name="connsiteY17" fmla="*/ 2739 h 10000"/>
                <a:gd name="connsiteX18" fmla="*/ 9553 w 10036"/>
                <a:gd name="connsiteY18" fmla="*/ 4222 h 10000"/>
                <a:gd name="connsiteX19" fmla="*/ 9444 w 10036"/>
                <a:gd name="connsiteY19" fmla="*/ 5407 h 10000"/>
                <a:gd name="connsiteX20" fmla="*/ 9246 w 10036"/>
                <a:gd name="connsiteY20" fmla="*/ 7713 h 10000"/>
                <a:gd name="connsiteX21" fmla="*/ 9232 w 10036"/>
                <a:gd name="connsiteY21" fmla="*/ 7857 h 10000"/>
                <a:gd name="connsiteX22" fmla="*/ 9232 w 10036"/>
                <a:gd name="connsiteY22" fmla="*/ 7893 h 10000"/>
                <a:gd name="connsiteX23" fmla="*/ 9225 w 10036"/>
                <a:gd name="connsiteY23" fmla="*/ 7921 h 10000"/>
                <a:gd name="connsiteX24" fmla="*/ 9179 w 10036"/>
                <a:gd name="connsiteY24" fmla="*/ 7940 h 10000"/>
                <a:gd name="connsiteX25" fmla="*/ 9116 w 10036"/>
                <a:gd name="connsiteY25" fmla="*/ 7960 h 10000"/>
                <a:gd name="connsiteX26" fmla="*/ 2422 w 10036"/>
                <a:gd name="connsiteY26" fmla="*/ 9831 h 10000"/>
                <a:gd name="connsiteX27" fmla="*/ 2257 w 10036"/>
                <a:gd name="connsiteY27" fmla="*/ 9856 h 10000"/>
                <a:gd name="connsiteX28" fmla="*/ 2169 w 10036"/>
                <a:gd name="connsiteY28" fmla="*/ 9893 h 10000"/>
                <a:gd name="connsiteX29" fmla="*/ 2073 w 10036"/>
                <a:gd name="connsiteY29" fmla="*/ 9934 h 10000"/>
                <a:gd name="connsiteX30" fmla="*/ 1992 w 10036"/>
                <a:gd name="connsiteY30" fmla="*/ 9946 h 10000"/>
                <a:gd name="connsiteX31" fmla="*/ 1876 w 10036"/>
                <a:gd name="connsiteY31" fmla="*/ 9966 h 10000"/>
                <a:gd name="connsiteX32" fmla="*/ 1696 w 10036"/>
                <a:gd name="connsiteY32" fmla="*/ 9934 h 10000"/>
                <a:gd name="connsiteX33" fmla="*/ 1566 w 10036"/>
                <a:gd name="connsiteY33" fmla="*/ 9908 h 10000"/>
                <a:gd name="connsiteX34" fmla="*/ 1418 w 10036"/>
                <a:gd name="connsiteY34" fmla="*/ 9874 h 10000"/>
                <a:gd name="connsiteX35" fmla="*/ 1291 w 10036"/>
                <a:gd name="connsiteY35" fmla="*/ 9837 h 10000"/>
                <a:gd name="connsiteX36" fmla="*/ 1132 w 10036"/>
                <a:gd name="connsiteY36" fmla="*/ 9792 h 10000"/>
                <a:gd name="connsiteX37" fmla="*/ 1016 w 10036"/>
                <a:gd name="connsiteY37" fmla="*/ 9747 h 10000"/>
                <a:gd name="connsiteX38" fmla="*/ 847 w 10036"/>
                <a:gd name="connsiteY38" fmla="*/ 9664 h 10000"/>
                <a:gd name="connsiteX39" fmla="*/ 713 w 10036"/>
                <a:gd name="connsiteY39" fmla="*/ 9571 h 10000"/>
                <a:gd name="connsiteX40" fmla="*/ 628 w 10036"/>
                <a:gd name="connsiteY40" fmla="*/ 9483 h 10000"/>
                <a:gd name="connsiteX41" fmla="*/ 607 w 10036"/>
                <a:gd name="connsiteY41" fmla="*/ 9432 h 10000"/>
                <a:gd name="connsiteX42" fmla="*/ 110 w 10036"/>
                <a:gd name="connsiteY42" fmla="*/ 1541 h 10000"/>
                <a:gd name="connsiteX43" fmla="*/ 40 w 10036"/>
                <a:gd name="connsiteY43" fmla="*/ 1537 h 10000"/>
                <a:gd name="connsiteX44" fmla="*/ 96 w 10036"/>
                <a:gd name="connsiteY44" fmla="*/ 10000 h 10000"/>
                <a:gd name="connsiteX45" fmla="*/ 10036 w 10036"/>
                <a:gd name="connsiteY45" fmla="*/ 10000 h 10000"/>
                <a:gd name="connsiteX46" fmla="*/ 10032 w 10036"/>
                <a:gd name="connsiteY46" fmla="*/ 0 h 10000"/>
                <a:gd name="connsiteX47" fmla="*/ 36 w 10036"/>
                <a:gd name="connsiteY47" fmla="*/ 0 h 10000"/>
                <a:gd name="connsiteX48" fmla="*/ 40 w 10036"/>
                <a:gd name="connsiteY48" fmla="*/ 1539 h 10000"/>
                <a:gd name="connsiteX49" fmla="*/ 110 w 10036"/>
                <a:gd name="connsiteY49" fmla="*/ 1541 h 10000"/>
                <a:gd name="connsiteX50" fmla="*/ 99 w 10036"/>
                <a:gd name="connsiteY50" fmla="*/ 1466 h 10000"/>
                <a:gd name="connsiteX51" fmla="*/ 110 w 10036"/>
                <a:gd name="connsiteY51" fmla="*/ 1395 h 10000"/>
                <a:gd name="connsiteX52" fmla="*/ 68 w 10036"/>
                <a:gd name="connsiteY52" fmla="*/ 1296 h 10000"/>
                <a:gd name="connsiteX53" fmla="*/ 284 w 10036"/>
                <a:gd name="connsiteY53" fmla="*/ 1202 h 10000"/>
                <a:gd name="connsiteX0" fmla="*/ 295 w 10033"/>
                <a:gd name="connsiteY0" fmla="*/ 973 h 10000"/>
                <a:gd name="connsiteX1" fmla="*/ 528 w 10033"/>
                <a:gd name="connsiteY1" fmla="*/ 1128 h 10000"/>
                <a:gd name="connsiteX2" fmla="*/ 7803 w 10033"/>
                <a:gd name="connsiteY2" fmla="*/ 67 h 10000"/>
                <a:gd name="connsiteX3" fmla="*/ 8353 w 10033"/>
                <a:gd name="connsiteY3" fmla="*/ 31 h 10000"/>
                <a:gd name="connsiteX4" fmla="*/ 8424 w 10033"/>
                <a:gd name="connsiteY4" fmla="*/ 93 h 10000"/>
                <a:gd name="connsiteX5" fmla="*/ 8588 w 10033"/>
                <a:gd name="connsiteY5" fmla="*/ 195 h 10000"/>
                <a:gd name="connsiteX6" fmla="*/ 8066 w 10033"/>
                <a:gd name="connsiteY6" fmla="*/ 347 h 10000"/>
                <a:gd name="connsiteX7" fmla="*/ 8225 w 10033"/>
                <a:gd name="connsiteY7" fmla="*/ 392 h 10000"/>
                <a:gd name="connsiteX8" fmla="*/ 8373 w 10033"/>
                <a:gd name="connsiteY8" fmla="*/ 431 h 10000"/>
                <a:gd name="connsiteX9" fmla="*/ 8556 w 10033"/>
                <a:gd name="connsiteY9" fmla="*/ 467 h 10000"/>
                <a:gd name="connsiteX10" fmla="*/ 8775 w 10033"/>
                <a:gd name="connsiteY10" fmla="*/ 499 h 10000"/>
                <a:gd name="connsiteX11" fmla="*/ 8968 w 10033"/>
                <a:gd name="connsiteY11" fmla="*/ 514 h 10000"/>
                <a:gd name="connsiteX12" fmla="*/ 9155 w 10033"/>
                <a:gd name="connsiteY12" fmla="*/ 519 h 10000"/>
                <a:gd name="connsiteX13" fmla="*/ 9391 w 10033"/>
                <a:gd name="connsiteY13" fmla="*/ 519 h 10000"/>
                <a:gd name="connsiteX14" fmla="*/ 9783 w 10033"/>
                <a:gd name="connsiteY14" fmla="*/ 450 h 10000"/>
                <a:gd name="connsiteX15" fmla="*/ 9874 w 10033"/>
                <a:gd name="connsiteY15" fmla="*/ 448 h 10000"/>
                <a:gd name="connsiteX16" fmla="*/ 9931 w 10033"/>
                <a:gd name="connsiteY16" fmla="*/ 476 h 10000"/>
                <a:gd name="connsiteX17" fmla="*/ 9695 w 10033"/>
                <a:gd name="connsiteY17" fmla="*/ 2739 h 10000"/>
                <a:gd name="connsiteX18" fmla="*/ 9550 w 10033"/>
                <a:gd name="connsiteY18" fmla="*/ 4222 h 10000"/>
                <a:gd name="connsiteX19" fmla="*/ 9441 w 10033"/>
                <a:gd name="connsiteY19" fmla="*/ 5407 h 10000"/>
                <a:gd name="connsiteX20" fmla="*/ 9243 w 10033"/>
                <a:gd name="connsiteY20" fmla="*/ 7713 h 10000"/>
                <a:gd name="connsiteX21" fmla="*/ 9229 w 10033"/>
                <a:gd name="connsiteY21" fmla="*/ 7857 h 10000"/>
                <a:gd name="connsiteX22" fmla="*/ 9229 w 10033"/>
                <a:gd name="connsiteY22" fmla="*/ 7893 h 10000"/>
                <a:gd name="connsiteX23" fmla="*/ 9222 w 10033"/>
                <a:gd name="connsiteY23" fmla="*/ 7921 h 10000"/>
                <a:gd name="connsiteX24" fmla="*/ 9176 w 10033"/>
                <a:gd name="connsiteY24" fmla="*/ 7940 h 10000"/>
                <a:gd name="connsiteX25" fmla="*/ 9113 w 10033"/>
                <a:gd name="connsiteY25" fmla="*/ 7960 h 10000"/>
                <a:gd name="connsiteX26" fmla="*/ 2419 w 10033"/>
                <a:gd name="connsiteY26" fmla="*/ 9831 h 10000"/>
                <a:gd name="connsiteX27" fmla="*/ 2254 w 10033"/>
                <a:gd name="connsiteY27" fmla="*/ 9856 h 10000"/>
                <a:gd name="connsiteX28" fmla="*/ 2166 w 10033"/>
                <a:gd name="connsiteY28" fmla="*/ 9893 h 10000"/>
                <a:gd name="connsiteX29" fmla="*/ 2070 w 10033"/>
                <a:gd name="connsiteY29" fmla="*/ 9934 h 10000"/>
                <a:gd name="connsiteX30" fmla="*/ 1989 w 10033"/>
                <a:gd name="connsiteY30" fmla="*/ 9946 h 10000"/>
                <a:gd name="connsiteX31" fmla="*/ 1873 w 10033"/>
                <a:gd name="connsiteY31" fmla="*/ 9966 h 10000"/>
                <a:gd name="connsiteX32" fmla="*/ 1693 w 10033"/>
                <a:gd name="connsiteY32" fmla="*/ 9934 h 10000"/>
                <a:gd name="connsiteX33" fmla="*/ 1563 w 10033"/>
                <a:gd name="connsiteY33" fmla="*/ 9908 h 10000"/>
                <a:gd name="connsiteX34" fmla="*/ 1415 w 10033"/>
                <a:gd name="connsiteY34" fmla="*/ 9874 h 10000"/>
                <a:gd name="connsiteX35" fmla="*/ 1288 w 10033"/>
                <a:gd name="connsiteY35" fmla="*/ 9837 h 10000"/>
                <a:gd name="connsiteX36" fmla="*/ 1129 w 10033"/>
                <a:gd name="connsiteY36" fmla="*/ 9792 h 10000"/>
                <a:gd name="connsiteX37" fmla="*/ 1013 w 10033"/>
                <a:gd name="connsiteY37" fmla="*/ 9747 h 10000"/>
                <a:gd name="connsiteX38" fmla="*/ 844 w 10033"/>
                <a:gd name="connsiteY38" fmla="*/ 9664 h 10000"/>
                <a:gd name="connsiteX39" fmla="*/ 710 w 10033"/>
                <a:gd name="connsiteY39" fmla="*/ 9571 h 10000"/>
                <a:gd name="connsiteX40" fmla="*/ 625 w 10033"/>
                <a:gd name="connsiteY40" fmla="*/ 9483 h 10000"/>
                <a:gd name="connsiteX41" fmla="*/ 604 w 10033"/>
                <a:gd name="connsiteY41" fmla="*/ 9432 h 10000"/>
                <a:gd name="connsiteX42" fmla="*/ 107 w 10033"/>
                <a:gd name="connsiteY42" fmla="*/ 1541 h 10000"/>
                <a:gd name="connsiteX43" fmla="*/ 37 w 10033"/>
                <a:gd name="connsiteY43" fmla="*/ 1537 h 10000"/>
                <a:gd name="connsiteX44" fmla="*/ 93 w 10033"/>
                <a:gd name="connsiteY44" fmla="*/ 10000 h 10000"/>
                <a:gd name="connsiteX45" fmla="*/ 10033 w 10033"/>
                <a:gd name="connsiteY45" fmla="*/ 10000 h 10000"/>
                <a:gd name="connsiteX46" fmla="*/ 10029 w 10033"/>
                <a:gd name="connsiteY46" fmla="*/ 0 h 10000"/>
                <a:gd name="connsiteX47" fmla="*/ 33 w 10033"/>
                <a:gd name="connsiteY47" fmla="*/ 0 h 10000"/>
                <a:gd name="connsiteX48" fmla="*/ 37 w 10033"/>
                <a:gd name="connsiteY48" fmla="*/ 1539 h 10000"/>
                <a:gd name="connsiteX49" fmla="*/ 107 w 10033"/>
                <a:gd name="connsiteY49" fmla="*/ 1541 h 10000"/>
                <a:gd name="connsiteX50" fmla="*/ 96 w 10033"/>
                <a:gd name="connsiteY50" fmla="*/ 1466 h 10000"/>
                <a:gd name="connsiteX51" fmla="*/ 107 w 10033"/>
                <a:gd name="connsiteY51" fmla="*/ 1395 h 10000"/>
                <a:gd name="connsiteX52" fmla="*/ 65 w 10033"/>
                <a:gd name="connsiteY52" fmla="*/ 1296 h 10000"/>
                <a:gd name="connsiteX53" fmla="*/ 295 w 10033"/>
                <a:gd name="connsiteY53" fmla="*/ 973 h 10000"/>
                <a:gd name="connsiteX0" fmla="*/ 844 w 10000"/>
                <a:gd name="connsiteY0" fmla="*/ 581 h 10000"/>
                <a:gd name="connsiteX1" fmla="*/ 495 w 10000"/>
                <a:gd name="connsiteY1" fmla="*/ 1128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844 w 10000"/>
                <a:gd name="connsiteY53" fmla="*/ 581 h 10000"/>
                <a:gd name="connsiteX0" fmla="*/ 844 w 10000"/>
                <a:gd name="connsiteY0" fmla="*/ 581 h 10000"/>
                <a:gd name="connsiteX1" fmla="*/ 1415 w 10000"/>
                <a:gd name="connsiteY1" fmla="*/ 1005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844 w 10000"/>
                <a:gd name="connsiteY53" fmla="*/ 581 h 10000"/>
                <a:gd name="connsiteX0" fmla="*/ 844 w 10000"/>
                <a:gd name="connsiteY0" fmla="*/ 581 h 10000"/>
                <a:gd name="connsiteX1" fmla="*/ 1415 w 10000"/>
                <a:gd name="connsiteY1" fmla="*/ 1005 h 10000"/>
                <a:gd name="connsiteX2" fmla="*/ 7770 w 10000"/>
                <a:gd name="connsiteY2" fmla="*/ 67 h 10000"/>
                <a:gd name="connsiteX3" fmla="*/ 8320 w 10000"/>
                <a:gd name="connsiteY3" fmla="*/ 31 h 10000"/>
                <a:gd name="connsiteX4" fmla="*/ 8391 w 10000"/>
                <a:gd name="connsiteY4" fmla="*/ 93 h 10000"/>
                <a:gd name="connsiteX5" fmla="*/ 8555 w 10000"/>
                <a:gd name="connsiteY5" fmla="*/ 195 h 10000"/>
                <a:gd name="connsiteX6" fmla="*/ 8033 w 10000"/>
                <a:gd name="connsiteY6" fmla="*/ 347 h 10000"/>
                <a:gd name="connsiteX7" fmla="*/ 8192 w 10000"/>
                <a:gd name="connsiteY7" fmla="*/ 392 h 10000"/>
                <a:gd name="connsiteX8" fmla="*/ 8340 w 10000"/>
                <a:gd name="connsiteY8" fmla="*/ 431 h 10000"/>
                <a:gd name="connsiteX9" fmla="*/ 8523 w 10000"/>
                <a:gd name="connsiteY9" fmla="*/ 467 h 10000"/>
                <a:gd name="connsiteX10" fmla="*/ 8742 w 10000"/>
                <a:gd name="connsiteY10" fmla="*/ 499 h 10000"/>
                <a:gd name="connsiteX11" fmla="*/ 8935 w 10000"/>
                <a:gd name="connsiteY11" fmla="*/ 514 h 10000"/>
                <a:gd name="connsiteX12" fmla="*/ 9122 w 10000"/>
                <a:gd name="connsiteY12" fmla="*/ 519 h 10000"/>
                <a:gd name="connsiteX13" fmla="*/ 9358 w 10000"/>
                <a:gd name="connsiteY13" fmla="*/ 519 h 10000"/>
                <a:gd name="connsiteX14" fmla="*/ 9750 w 10000"/>
                <a:gd name="connsiteY14" fmla="*/ 450 h 10000"/>
                <a:gd name="connsiteX15" fmla="*/ 9841 w 10000"/>
                <a:gd name="connsiteY15" fmla="*/ 448 h 10000"/>
                <a:gd name="connsiteX16" fmla="*/ 9898 w 10000"/>
                <a:gd name="connsiteY16" fmla="*/ 476 h 10000"/>
                <a:gd name="connsiteX17" fmla="*/ 9662 w 10000"/>
                <a:gd name="connsiteY17" fmla="*/ 2739 h 10000"/>
                <a:gd name="connsiteX18" fmla="*/ 9517 w 10000"/>
                <a:gd name="connsiteY18" fmla="*/ 4222 h 10000"/>
                <a:gd name="connsiteX19" fmla="*/ 9408 w 10000"/>
                <a:gd name="connsiteY19" fmla="*/ 5407 h 10000"/>
                <a:gd name="connsiteX20" fmla="*/ 9210 w 10000"/>
                <a:gd name="connsiteY20" fmla="*/ 7713 h 10000"/>
                <a:gd name="connsiteX21" fmla="*/ 9196 w 10000"/>
                <a:gd name="connsiteY21" fmla="*/ 7857 h 10000"/>
                <a:gd name="connsiteX22" fmla="*/ 9196 w 10000"/>
                <a:gd name="connsiteY22" fmla="*/ 7893 h 10000"/>
                <a:gd name="connsiteX23" fmla="*/ 9189 w 10000"/>
                <a:gd name="connsiteY23" fmla="*/ 7921 h 10000"/>
                <a:gd name="connsiteX24" fmla="*/ 9143 w 10000"/>
                <a:gd name="connsiteY24" fmla="*/ 7940 h 10000"/>
                <a:gd name="connsiteX25" fmla="*/ 9080 w 10000"/>
                <a:gd name="connsiteY25" fmla="*/ 7960 h 10000"/>
                <a:gd name="connsiteX26" fmla="*/ 2386 w 10000"/>
                <a:gd name="connsiteY26" fmla="*/ 9831 h 10000"/>
                <a:gd name="connsiteX27" fmla="*/ 2221 w 10000"/>
                <a:gd name="connsiteY27" fmla="*/ 9856 h 10000"/>
                <a:gd name="connsiteX28" fmla="*/ 2133 w 10000"/>
                <a:gd name="connsiteY28" fmla="*/ 9893 h 10000"/>
                <a:gd name="connsiteX29" fmla="*/ 2037 w 10000"/>
                <a:gd name="connsiteY29" fmla="*/ 9934 h 10000"/>
                <a:gd name="connsiteX30" fmla="*/ 1956 w 10000"/>
                <a:gd name="connsiteY30" fmla="*/ 9946 h 10000"/>
                <a:gd name="connsiteX31" fmla="*/ 1840 w 10000"/>
                <a:gd name="connsiteY31" fmla="*/ 9966 h 10000"/>
                <a:gd name="connsiteX32" fmla="*/ 1660 w 10000"/>
                <a:gd name="connsiteY32" fmla="*/ 9934 h 10000"/>
                <a:gd name="connsiteX33" fmla="*/ 1530 w 10000"/>
                <a:gd name="connsiteY33" fmla="*/ 9908 h 10000"/>
                <a:gd name="connsiteX34" fmla="*/ 1382 w 10000"/>
                <a:gd name="connsiteY34" fmla="*/ 9874 h 10000"/>
                <a:gd name="connsiteX35" fmla="*/ 1255 w 10000"/>
                <a:gd name="connsiteY35" fmla="*/ 9837 h 10000"/>
                <a:gd name="connsiteX36" fmla="*/ 1096 w 10000"/>
                <a:gd name="connsiteY36" fmla="*/ 9792 h 10000"/>
                <a:gd name="connsiteX37" fmla="*/ 980 w 10000"/>
                <a:gd name="connsiteY37" fmla="*/ 9747 h 10000"/>
                <a:gd name="connsiteX38" fmla="*/ 811 w 10000"/>
                <a:gd name="connsiteY38" fmla="*/ 9664 h 10000"/>
                <a:gd name="connsiteX39" fmla="*/ 677 w 10000"/>
                <a:gd name="connsiteY39" fmla="*/ 9571 h 10000"/>
                <a:gd name="connsiteX40" fmla="*/ 592 w 10000"/>
                <a:gd name="connsiteY40" fmla="*/ 9483 h 10000"/>
                <a:gd name="connsiteX41" fmla="*/ 571 w 10000"/>
                <a:gd name="connsiteY41" fmla="*/ 9432 h 10000"/>
                <a:gd name="connsiteX42" fmla="*/ 74 w 10000"/>
                <a:gd name="connsiteY42" fmla="*/ 1541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74 w 10000"/>
                <a:gd name="connsiteY49" fmla="*/ 1541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32 w 10000"/>
                <a:gd name="connsiteY52" fmla="*/ 1296 h 10000"/>
                <a:gd name="connsiteX53" fmla="*/ 844 w 10000"/>
                <a:gd name="connsiteY53" fmla="*/ 581 h 10000"/>
                <a:gd name="connsiteX0" fmla="*/ 174 w 10020"/>
                <a:gd name="connsiteY0" fmla="*/ 1251 h 10000"/>
                <a:gd name="connsiteX1" fmla="*/ 1435 w 10020"/>
                <a:gd name="connsiteY1" fmla="*/ 1005 h 10000"/>
                <a:gd name="connsiteX2" fmla="*/ 7790 w 10020"/>
                <a:gd name="connsiteY2" fmla="*/ 67 h 10000"/>
                <a:gd name="connsiteX3" fmla="*/ 8340 w 10020"/>
                <a:gd name="connsiteY3" fmla="*/ 31 h 10000"/>
                <a:gd name="connsiteX4" fmla="*/ 8411 w 10020"/>
                <a:gd name="connsiteY4" fmla="*/ 93 h 10000"/>
                <a:gd name="connsiteX5" fmla="*/ 8575 w 10020"/>
                <a:gd name="connsiteY5" fmla="*/ 195 h 10000"/>
                <a:gd name="connsiteX6" fmla="*/ 8053 w 10020"/>
                <a:gd name="connsiteY6" fmla="*/ 347 h 10000"/>
                <a:gd name="connsiteX7" fmla="*/ 8212 w 10020"/>
                <a:gd name="connsiteY7" fmla="*/ 392 h 10000"/>
                <a:gd name="connsiteX8" fmla="*/ 8360 w 10020"/>
                <a:gd name="connsiteY8" fmla="*/ 431 h 10000"/>
                <a:gd name="connsiteX9" fmla="*/ 8543 w 10020"/>
                <a:gd name="connsiteY9" fmla="*/ 467 h 10000"/>
                <a:gd name="connsiteX10" fmla="*/ 8762 w 10020"/>
                <a:gd name="connsiteY10" fmla="*/ 499 h 10000"/>
                <a:gd name="connsiteX11" fmla="*/ 8955 w 10020"/>
                <a:gd name="connsiteY11" fmla="*/ 514 h 10000"/>
                <a:gd name="connsiteX12" fmla="*/ 9142 w 10020"/>
                <a:gd name="connsiteY12" fmla="*/ 519 h 10000"/>
                <a:gd name="connsiteX13" fmla="*/ 9378 w 10020"/>
                <a:gd name="connsiteY13" fmla="*/ 519 h 10000"/>
                <a:gd name="connsiteX14" fmla="*/ 9770 w 10020"/>
                <a:gd name="connsiteY14" fmla="*/ 450 h 10000"/>
                <a:gd name="connsiteX15" fmla="*/ 9861 w 10020"/>
                <a:gd name="connsiteY15" fmla="*/ 448 h 10000"/>
                <a:gd name="connsiteX16" fmla="*/ 9918 w 10020"/>
                <a:gd name="connsiteY16" fmla="*/ 476 h 10000"/>
                <a:gd name="connsiteX17" fmla="*/ 9682 w 10020"/>
                <a:gd name="connsiteY17" fmla="*/ 2739 h 10000"/>
                <a:gd name="connsiteX18" fmla="*/ 9537 w 10020"/>
                <a:gd name="connsiteY18" fmla="*/ 4222 h 10000"/>
                <a:gd name="connsiteX19" fmla="*/ 9428 w 10020"/>
                <a:gd name="connsiteY19" fmla="*/ 5407 h 10000"/>
                <a:gd name="connsiteX20" fmla="*/ 9230 w 10020"/>
                <a:gd name="connsiteY20" fmla="*/ 7713 h 10000"/>
                <a:gd name="connsiteX21" fmla="*/ 9216 w 10020"/>
                <a:gd name="connsiteY21" fmla="*/ 7857 h 10000"/>
                <a:gd name="connsiteX22" fmla="*/ 9216 w 10020"/>
                <a:gd name="connsiteY22" fmla="*/ 7893 h 10000"/>
                <a:gd name="connsiteX23" fmla="*/ 9209 w 10020"/>
                <a:gd name="connsiteY23" fmla="*/ 7921 h 10000"/>
                <a:gd name="connsiteX24" fmla="*/ 9163 w 10020"/>
                <a:gd name="connsiteY24" fmla="*/ 7940 h 10000"/>
                <a:gd name="connsiteX25" fmla="*/ 9100 w 10020"/>
                <a:gd name="connsiteY25" fmla="*/ 7960 h 10000"/>
                <a:gd name="connsiteX26" fmla="*/ 2406 w 10020"/>
                <a:gd name="connsiteY26" fmla="*/ 9831 h 10000"/>
                <a:gd name="connsiteX27" fmla="*/ 2241 w 10020"/>
                <a:gd name="connsiteY27" fmla="*/ 9856 h 10000"/>
                <a:gd name="connsiteX28" fmla="*/ 2153 w 10020"/>
                <a:gd name="connsiteY28" fmla="*/ 9893 h 10000"/>
                <a:gd name="connsiteX29" fmla="*/ 2057 w 10020"/>
                <a:gd name="connsiteY29" fmla="*/ 9934 h 10000"/>
                <a:gd name="connsiteX30" fmla="*/ 1976 w 10020"/>
                <a:gd name="connsiteY30" fmla="*/ 9946 h 10000"/>
                <a:gd name="connsiteX31" fmla="*/ 1860 w 10020"/>
                <a:gd name="connsiteY31" fmla="*/ 9966 h 10000"/>
                <a:gd name="connsiteX32" fmla="*/ 1680 w 10020"/>
                <a:gd name="connsiteY32" fmla="*/ 9934 h 10000"/>
                <a:gd name="connsiteX33" fmla="*/ 1550 w 10020"/>
                <a:gd name="connsiteY33" fmla="*/ 9908 h 10000"/>
                <a:gd name="connsiteX34" fmla="*/ 1402 w 10020"/>
                <a:gd name="connsiteY34" fmla="*/ 9874 h 10000"/>
                <a:gd name="connsiteX35" fmla="*/ 1275 w 10020"/>
                <a:gd name="connsiteY35" fmla="*/ 9837 h 10000"/>
                <a:gd name="connsiteX36" fmla="*/ 1116 w 10020"/>
                <a:gd name="connsiteY36" fmla="*/ 9792 h 10000"/>
                <a:gd name="connsiteX37" fmla="*/ 1000 w 10020"/>
                <a:gd name="connsiteY37" fmla="*/ 9747 h 10000"/>
                <a:gd name="connsiteX38" fmla="*/ 831 w 10020"/>
                <a:gd name="connsiteY38" fmla="*/ 9664 h 10000"/>
                <a:gd name="connsiteX39" fmla="*/ 697 w 10020"/>
                <a:gd name="connsiteY39" fmla="*/ 9571 h 10000"/>
                <a:gd name="connsiteX40" fmla="*/ 612 w 10020"/>
                <a:gd name="connsiteY40" fmla="*/ 9483 h 10000"/>
                <a:gd name="connsiteX41" fmla="*/ 591 w 10020"/>
                <a:gd name="connsiteY41" fmla="*/ 9432 h 10000"/>
                <a:gd name="connsiteX42" fmla="*/ 94 w 10020"/>
                <a:gd name="connsiteY42" fmla="*/ 1541 h 10000"/>
                <a:gd name="connsiteX43" fmla="*/ 24 w 10020"/>
                <a:gd name="connsiteY43" fmla="*/ 1537 h 10000"/>
                <a:gd name="connsiteX44" fmla="*/ 80 w 10020"/>
                <a:gd name="connsiteY44" fmla="*/ 10000 h 10000"/>
                <a:gd name="connsiteX45" fmla="*/ 10020 w 10020"/>
                <a:gd name="connsiteY45" fmla="*/ 10000 h 10000"/>
                <a:gd name="connsiteX46" fmla="*/ 10016 w 10020"/>
                <a:gd name="connsiteY46" fmla="*/ 0 h 10000"/>
                <a:gd name="connsiteX47" fmla="*/ 20 w 10020"/>
                <a:gd name="connsiteY47" fmla="*/ 0 h 10000"/>
                <a:gd name="connsiteX48" fmla="*/ 24 w 10020"/>
                <a:gd name="connsiteY48" fmla="*/ 1539 h 10000"/>
                <a:gd name="connsiteX49" fmla="*/ 94 w 10020"/>
                <a:gd name="connsiteY49" fmla="*/ 1541 h 10000"/>
                <a:gd name="connsiteX50" fmla="*/ 83 w 10020"/>
                <a:gd name="connsiteY50" fmla="*/ 1466 h 10000"/>
                <a:gd name="connsiteX51" fmla="*/ 94 w 10020"/>
                <a:gd name="connsiteY51" fmla="*/ 1395 h 10000"/>
                <a:gd name="connsiteX52" fmla="*/ 52 w 10020"/>
                <a:gd name="connsiteY52" fmla="*/ 1296 h 10000"/>
                <a:gd name="connsiteX53" fmla="*/ 174 w 10020"/>
                <a:gd name="connsiteY53" fmla="*/ 1251 h 10000"/>
                <a:gd name="connsiteX0" fmla="*/ 174 w 10020"/>
                <a:gd name="connsiteY0" fmla="*/ 1251 h 10000"/>
                <a:gd name="connsiteX1" fmla="*/ 701 w 10020"/>
                <a:gd name="connsiteY1" fmla="*/ 1052 h 10000"/>
                <a:gd name="connsiteX2" fmla="*/ 1435 w 10020"/>
                <a:gd name="connsiteY2" fmla="*/ 1005 h 10000"/>
                <a:gd name="connsiteX3" fmla="*/ 7790 w 10020"/>
                <a:gd name="connsiteY3" fmla="*/ 67 h 10000"/>
                <a:gd name="connsiteX4" fmla="*/ 8340 w 10020"/>
                <a:gd name="connsiteY4" fmla="*/ 31 h 10000"/>
                <a:gd name="connsiteX5" fmla="*/ 8411 w 10020"/>
                <a:gd name="connsiteY5" fmla="*/ 93 h 10000"/>
                <a:gd name="connsiteX6" fmla="*/ 8575 w 10020"/>
                <a:gd name="connsiteY6" fmla="*/ 195 h 10000"/>
                <a:gd name="connsiteX7" fmla="*/ 8053 w 10020"/>
                <a:gd name="connsiteY7" fmla="*/ 347 h 10000"/>
                <a:gd name="connsiteX8" fmla="*/ 8212 w 10020"/>
                <a:gd name="connsiteY8" fmla="*/ 392 h 10000"/>
                <a:gd name="connsiteX9" fmla="*/ 8360 w 10020"/>
                <a:gd name="connsiteY9" fmla="*/ 431 h 10000"/>
                <a:gd name="connsiteX10" fmla="*/ 8543 w 10020"/>
                <a:gd name="connsiteY10" fmla="*/ 467 h 10000"/>
                <a:gd name="connsiteX11" fmla="*/ 8762 w 10020"/>
                <a:gd name="connsiteY11" fmla="*/ 499 h 10000"/>
                <a:gd name="connsiteX12" fmla="*/ 8955 w 10020"/>
                <a:gd name="connsiteY12" fmla="*/ 514 h 10000"/>
                <a:gd name="connsiteX13" fmla="*/ 9142 w 10020"/>
                <a:gd name="connsiteY13" fmla="*/ 519 h 10000"/>
                <a:gd name="connsiteX14" fmla="*/ 9378 w 10020"/>
                <a:gd name="connsiteY14" fmla="*/ 519 h 10000"/>
                <a:gd name="connsiteX15" fmla="*/ 9770 w 10020"/>
                <a:gd name="connsiteY15" fmla="*/ 450 h 10000"/>
                <a:gd name="connsiteX16" fmla="*/ 9861 w 10020"/>
                <a:gd name="connsiteY16" fmla="*/ 448 h 10000"/>
                <a:gd name="connsiteX17" fmla="*/ 9918 w 10020"/>
                <a:gd name="connsiteY17" fmla="*/ 476 h 10000"/>
                <a:gd name="connsiteX18" fmla="*/ 9682 w 10020"/>
                <a:gd name="connsiteY18" fmla="*/ 2739 h 10000"/>
                <a:gd name="connsiteX19" fmla="*/ 9537 w 10020"/>
                <a:gd name="connsiteY19" fmla="*/ 4222 h 10000"/>
                <a:gd name="connsiteX20" fmla="*/ 9428 w 10020"/>
                <a:gd name="connsiteY20" fmla="*/ 5407 h 10000"/>
                <a:gd name="connsiteX21" fmla="*/ 9230 w 10020"/>
                <a:gd name="connsiteY21" fmla="*/ 7713 h 10000"/>
                <a:gd name="connsiteX22" fmla="*/ 9216 w 10020"/>
                <a:gd name="connsiteY22" fmla="*/ 7857 h 10000"/>
                <a:gd name="connsiteX23" fmla="*/ 9216 w 10020"/>
                <a:gd name="connsiteY23" fmla="*/ 7893 h 10000"/>
                <a:gd name="connsiteX24" fmla="*/ 9209 w 10020"/>
                <a:gd name="connsiteY24" fmla="*/ 7921 h 10000"/>
                <a:gd name="connsiteX25" fmla="*/ 9163 w 10020"/>
                <a:gd name="connsiteY25" fmla="*/ 7940 h 10000"/>
                <a:gd name="connsiteX26" fmla="*/ 9100 w 10020"/>
                <a:gd name="connsiteY26" fmla="*/ 7960 h 10000"/>
                <a:gd name="connsiteX27" fmla="*/ 2406 w 10020"/>
                <a:gd name="connsiteY27" fmla="*/ 9831 h 10000"/>
                <a:gd name="connsiteX28" fmla="*/ 2241 w 10020"/>
                <a:gd name="connsiteY28" fmla="*/ 9856 h 10000"/>
                <a:gd name="connsiteX29" fmla="*/ 2153 w 10020"/>
                <a:gd name="connsiteY29" fmla="*/ 9893 h 10000"/>
                <a:gd name="connsiteX30" fmla="*/ 2057 w 10020"/>
                <a:gd name="connsiteY30" fmla="*/ 9934 h 10000"/>
                <a:gd name="connsiteX31" fmla="*/ 1976 w 10020"/>
                <a:gd name="connsiteY31" fmla="*/ 9946 h 10000"/>
                <a:gd name="connsiteX32" fmla="*/ 1860 w 10020"/>
                <a:gd name="connsiteY32" fmla="*/ 9966 h 10000"/>
                <a:gd name="connsiteX33" fmla="*/ 1680 w 10020"/>
                <a:gd name="connsiteY33" fmla="*/ 9934 h 10000"/>
                <a:gd name="connsiteX34" fmla="*/ 1550 w 10020"/>
                <a:gd name="connsiteY34" fmla="*/ 9908 h 10000"/>
                <a:gd name="connsiteX35" fmla="*/ 1402 w 10020"/>
                <a:gd name="connsiteY35" fmla="*/ 9874 h 10000"/>
                <a:gd name="connsiteX36" fmla="*/ 1275 w 10020"/>
                <a:gd name="connsiteY36" fmla="*/ 9837 h 10000"/>
                <a:gd name="connsiteX37" fmla="*/ 1116 w 10020"/>
                <a:gd name="connsiteY37" fmla="*/ 9792 h 10000"/>
                <a:gd name="connsiteX38" fmla="*/ 1000 w 10020"/>
                <a:gd name="connsiteY38" fmla="*/ 9747 h 10000"/>
                <a:gd name="connsiteX39" fmla="*/ 831 w 10020"/>
                <a:gd name="connsiteY39" fmla="*/ 9664 h 10000"/>
                <a:gd name="connsiteX40" fmla="*/ 697 w 10020"/>
                <a:gd name="connsiteY40" fmla="*/ 9571 h 10000"/>
                <a:gd name="connsiteX41" fmla="*/ 612 w 10020"/>
                <a:gd name="connsiteY41" fmla="*/ 9483 h 10000"/>
                <a:gd name="connsiteX42" fmla="*/ 591 w 10020"/>
                <a:gd name="connsiteY42" fmla="*/ 9432 h 10000"/>
                <a:gd name="connsiteX43" fmla="*/ 94 w 10020"/>
                <a:gd name="connsiteY43" fmla="*/ 1541 h 10000"/>
                <a:gd name="connsiteX44" fmla="*/ 24 w 10020"/>
                <a:gd name="connsiteY44" fmla="*/ 1537 h 10000"/>
                <a:gd name="connsiteX45" fmla="*/ 80 w 10020"/>
                <a:gd name="connsiteY45" fmla="*/ 10000 h 10000"/>
                <a:gd name="connsiteX46" fmla="*/ 10020 w 10020"/>
                <a:gd name="connsiteY46" fmla="*/ 10000 h 10000"/>
                <a:gd name="connsiteX47" fmla="*/ 10016 w 10020"/>
                <a:gd name="connsiteY47" fmla="*/ 0 h 10000"/>
                <a:gd name="connsiteX48" fmla="*/ 20 w 10020"/>
                <a:gd name="connsiteY48" fmla="*/ 0 h 10000"/>
                <a:gd name="connsiteX49" fmla="*/ 24 w 10020"/>
                <a:gd name="connsiteY49" fmla="*/ 1539 h 10000"/>
                <a:gd name="connsiteX50" fmla="*/ 94 w 10020"/>
                <a:gd name="connsiteY50" fmla="*/ 1541 h 10000"/>
                <a:gd name="connsiteX51" fmla="*/ 83 w 10020"/>
                <a:gd name="connsiteY51" fmla="*/ 1466 h 10000"/>
                <a:gd name="connsiteX52" fmla="*/ 94 w 10020"/>
                <a:gd name="connsiteY52" fmla="*/ 1395 h 10000"/>
                <a:gd name="connsiteX53" fmla="*/ 52 w 10020"/>
                <a:gd name="connsiteY53" fmla="*/ 1296 h 10000"/>
                <a:gd name="connsiteX54" fmla="*/ 174 w 10020"/>
                <a:gd name="connsiteY54" fmla="*/ 1251 h 10000"/>
                <a:gd name="connsiteX0" fmla="*/ 174 w 10020"/>
                <a:gd name="connsiteY0" fmla="*/ 1251 h 10000"/>
                <a:gd name="connsiteX1" fmla="*/ 606 w 10020"/>
                <a:gd name="connsiteY1" fmla="*/ 1150 h 10000"/>
                <a:gd name="connsiteX2" fmla="*/ 1435 w 10020"/>
                <a:gd name="connsiteY2" fmla="*/ 1005 h 10000"/>
                <a:gd name="connsiteX3" fmla="*/ 7790 w 10020"/>
                <a:gd name="connsiteY3" fmla="*/ 67 h 10000"/>
                <a:gd name="connsiteX4" fmla="*/ 8340 w 10020"/>
                <a:gd name="connsiteY4" fmla="*/ 31 h 10000"/>
                <a:gd name="connsiteX5" fmla="*/ 8411 w 10020"/>
                <a:gd name="connsiteY5" fmla="*/ 93 h 10000"/>
                <a:gd name="connsiteX6" fmla="*/ 8575 w 10020"/>
                <a:gd name="connsiteY6" fmla="*/ 195 h 10000"/>
                <a:gd name="connsiteX7" fmla="*/ 8053 w 10020"/>
                <a:gd name="connsiteY7" fmla="*/ 347 h 10000"/>
                <a:gd name="connsiteX8" fmla="*/ 8212 w 10020"/>
                <a:gd name="connsiteY8" fmla="*/ 392 h 10000"/>
                <a:gd name="connsiteX9" fmla="*/ 8360 w 10020"/>
                <a:gd name="connsiteY9" fmla="*/ 431 h 10000"/>
                <a:gd name="connsiteX10" fmla="*/ 8543 w 10020"/>
                <a:gd name="connsiteY10" fmla="*/ 467 h 10000"/>
                <a:gd name="connsiteX11" fmla="*/ 8762 w 10020"/>
                <a:gd name="connsiteY11" fmla="*/ 499 h 10000"/>
                <a:gd name="connsiteX12" fmla="*/ 8955 w 10020"/>
                <a:gd name="connsiteY12" fmla="*/ 514 h 10000"/>
                <a:gd name="connsiteX13" fmla="*/ 9142 w 10020"/>
                <a:gd name="connsiteY13" fmla="*/ 519 h 10000"/>
                <a:gd name="connsiteX14" fmla="*/ 9378 w 10020"/>
                <a:gd name="connsiteY14" fmla="*/ 519 h 10000"/>
                <a:gd name="connsiteX15" fmla="*/ 9770 w 10020"/>
                <a:gd name="connsiteY15" fmla="*/ 450 h 10000"/>
                <a:gd name="connsiteX16" fmla="*/ 9861 w 10020"/>
                <a:gd name="connsiteY16" fmla="*/ 448 h 10000"/>
                <a:gd name="connsiteX17" fmla="*/ 9918 w 10020"/>
                <a:gd name="connsiteY17" fmla="*/ 476 h 10000"/>
                <a:gd name="connsiteX18" fmla="*/ 9682 w 10020"/>
                <a:gd name="connsiteY18" fmla="*/ 2739 h 10000"/>
                <a:gd name="connsiteX19" fmla="*/ 9537 w 10020"/>
                <a:gd name="connsiteY19" fmla="*/ 4222 h 10000"/>
                <a:gd name="connsiteX20" fmla="*/ 9428 w 10020"/>
                <a:gd name="connsiteY20" fmla="*/ 5407 h 10000"/>
                <a:gd name="connsiteX21" fmla="*/ 9230 w 10020"/>
                <a:gd name="connsiteY21" fmla="*/ 7713 h 10000"/>
                <a:gd name="connsiteX22" fmla="*/ 9216 w 10020"/>
                <a:gd name="connsiteY22" fmla="*/ 7857 h 10000"/>
                <a:gd name="connsiteX23" fmla="*/ 9216 w 10020"/>
                <a:gd name="connsiteY23" fmla="*/ 7893 h 10000"/>
                <a:gd name="connsiteX24" fmla="*/ 9209 w 10020"/>
                <a:gd name="connsiteY24" fmla="*/ 7921 h 10000"/>
                <a:gd name="connsiteX25" fmla="*/ 9163 w 10020"/>
                <a:gd name="connsiteY25" fmla="*/ 7940 h 10000"/>
                <a:gd name="connsiteX26" fmla="*/ 9100 w 10020"/>
                <a:gd name="connsiteY26" fmla="*/ 7960 h 10000"/>
                <a:gd name="connsiteX27" fmla="*/ 2406 w 10020"/>
                <a:gd name="connsiteY27" fmla="*/ 9831 h 10000"/>
                <a:gd name="connsiteX28" fmla="*/ 2241 w 10020"/>
                <a:gd name="connsiteY28" fmla="*/ 9856 h 10000"/>
                <a:gd name="connsiteX29" fmla="*/ 2153 w 10020"/>
                <a:gd name="connsiteY29" fmla="*/ 9893 h 10000"/>
                <a:gd name="connsiteX30" fmla="*/ 2057 w 10020"/>
                <a:gd name="connsiteY30" fmla="*/ 9934 h 10000"/>
                <a:gd name="connsiteX31" fmla="*/ 1976 w 10020"/>
                <a:gd name="connsiteY31" fmla="*/ 9946 h 10000"/>
                <a:gd name="connsiteX32" fmla="*/ 1860 w 10020"/>
                <a:gd name="connsiteY32" fmla="*/ 9966 h 10000"/>
                <a:gd name="connsiteX33" fmla="*/ 1680 w 10020"/>
                <a:gd name="connsiteY33" fmla="*/ 9934 h 10000"/>
                <a:gd name="connsiteX34" fmla="*/ 1550 w 10020"/>
                <a:gd name="connsiteY34" fmla="*/ 9908 h 10000"/>
                <a:gd name="connsiteX35" fmla="*/ 1402 w 10020"/>
                <a:gd name="connsiteY35" fmla="*/ 9874 h 10000"/>
                <a:gd name="connsiteX36" fmla="*/ 1275 w 10020"/>
                <a:gd name="connsiteY36" fmla="*/ 9837 h 10000"/>
                <a:gd name="connsiteX37" fmla="*/ 1116 w 10020"/>
                <a:gd name="connsiteY37" fmla="*/ 9792 h 10000"/>
                <a:gd name="connsiteX38" fmla="*/ 1000 w 10020"/>
                <a:gd name="connsiteY38" fmla="*/ 9747 h 10000"/>
                <a:gd name="connsiteX39" fmla="*/ 831 w 10020"/>
                <a:gd name="connsiteY39" fmla="*/ 9664 h 10000"/>
                <a:gd name="connsiteX40" fmla="*/ 697 w 10020"/>
                <a:gd name="connsiteY40" fmla="*/ 9571 h 10000"/>
                <a:gd name="connsiteX41" fmla="*/ 612 w 10020"/>
                <a:gd name="connsiteY41" fmla="*/ 9483 h 10000"/>
                <a:gd name="connsiteX42" fmla="*/ 591 w 10020"/>
                <a:gd name="connsiteY42" fmla="*/ 9432 h 10000"/>
                <a:gd name="connsiteX43" fmla="*/ 94 w 10020"/>
                <a:gd name="connsiteY43" fmla="*/ 1541 h 10000"/>
                <a:gd name="connsiteX44" fmla="*/ 24 w 10020"/>
                <a:gd name="connsiteY44" fmla="*/ 1537 h 10000"/>
                <a:gd name="connsiteX45" fmla="*/ 80 w 10020"/>
                <a:gd name="connsiteY45" fmla="*/ 10000 h 10000"/>
                <a:gd name="connsiteX46" fmla="*/ 10020 w 10020"/>
                <a:gd name="connsiteY46" fmla="*/ 10000 h 10000"/>
                <a:gd name="connsiteX47" fmla="*/ 10016 w 10020"/>
                <a:gd name="connsiteY47" fmla="*/ 0 h 10000"/>
                <a:gd name="connsiteX48" fmla="*/ 20 w 10020"/>
                <a:gd name="connsiteY48" fmla="*/ 0 h 10000"/>
                <a:gd name="connsiteX49" fmla="*/ 24 w 10020"/>
                <a:gd name="connsiteY49" fmla="*/ 1539 h 10000"/>
                <a:gd name="connsiteX50" fmla="*/ 94 w 10020"/>
                <a:gd name="connsiteY50" fmla="*/ 1541 h 10000"/>
                <a:gd name="connsiteX51" fmla="*/ 83 w 10020"/>
                <a:gd name="connsiteY51" fmla="*/ 1466 h 10000"/>
                <a:gd name="connsiteX52" fmla="*/ 94 w 10020"/>
                <a:gd name="connsiteY52" fmla="*/ 1395 h 10000"/>
                <a:gd name="connsiteX53" fmla="*/ 52 w 10020"/>
                <a:gd name="connsiteY53" fmla="*/ 1296 h 10000"/>
                <a:gd name="connsiteX54" fmla="*/ 174 w 10020"/>
                <a:gd name="connsiteY54" fmla="*/ 1251 h 10000"/>
                <a:gd name="connsiteX0" fmla="*/ 169 w 10015"/>
                <a:gd name="connsiteY0" fmla="*/ 1251 h 10000"/>
                <a:gd name="connsiteX1" fmla="*/ 601 w 10015"/>
                <a:gd name="connsiteY1" fmla="*/ 1150 h 10000"/>
                <a:gd name="connsiteX2" fmla="*/ 1430 w 10015"/>
                <a:gd name="connsiteY2" fmla="*/ 1005 h 10000"/>
                <a:gd name="connsiteX3" fmla="*/ 7785 w 10015"/>
                <a:gd name="connsiteY3" fmla="*/ 67 h 10000"/>
                <a:gd name="connsiteX4" fmla="*/ 8335 w 10015"/>
                <a:gd name="connsiteY4" fmla="*/ 31 h 10000"/>
                <a:gd name="connsiteX5" fmla="*/ 8406 w 10015"/>
                <a:gd name="connsiteY5" fmla="*/ 93 h 10000"/>
                <a:gd name="connsiteX6" fmla="*/ 8570 w 10015"/>
                <a:gd name="connsiteY6" fmla="*/ 195 h 10000"/>
                <a:gd name="connsiteX7" fmla="*/ 8048 w 10015"/>
                <a:gd name="connsiteY7" fmla="*/ 347 h 10000"/>
                <a:gd name="connsiteX8" fmla="*/ 8207 w 10015"/>
                <a:gd name="connsiteY8" fmla="*/ 392 h 10000"/>
                <a:gd name="connsiteX9" fmla="*/ 8355 w 10015"/>
                <a:gd name="connsiteY9" fmla="*/ 431 h 10000"/>
                <a:gd name="connsiteX10" fmla="*/ 8538 w 10015"/>
                <a:gd name="connsiteY10" fmla="*/ 467 h 10000"/>
                <a:gd name="connsiteX11" fmla="*/ 8757 w 10015"/>
                <a:gd name="connsiteY11" fmla="*/ 499 h 10000"/>
                <a:gd name="connsiteX12" fmla="*/ 8950 w 10015"/>
                <a:gd name="connsiteY12" fmla="*/ 514 h 10000"/>
                <a:gd name="connsiteX13" fmla="*/ 9137 w 10015"/>
                <a:gd name="connsiteY13" fmla="*/ 519 h 10000"/>
                <a:gd name="connsiteX14" fmla="*/ 9373 w 10015"/>
                <a:gd name="connsiteY14" fmla="*/ 519 h 10000"/>
                <a:gd name="connsiteX15" fmla="*/ 9765 w 10015"/>
                <a:gd name="connsiteY15" fmla="*/ 450 h 10000"/>
                <a:gd name="connsiteX16" fmla="*/ 9856 w 10015"/>
                <a:gd name="connsiteY16" fmla="*/ 448 h 10000"/>
                <a:gd name="connsiteX17" fmla="*/ 9913 w 10015"/>
                <a:gd name="connsiteY17" fmla="*/ 476 h 10000"/>
                <a:gd name="connsiteX18" fmla="*/ 9677 w 10015"/>
                <a:gd name="connsiteY18" fmla="*/ 2739 h 10000"/>
                <a:gd name="connsiteX19" fmla="*/ 9532 w 10015"/>
                <a:gd name="connsiteY19" fmla="*/ 4222 h 10000"/>
                <a:gd name="connsiteX20" fmla="*/ 9423 w 10015"/>
                <a:gd name="connsiteY20" fmla="*/ 5407 h 10000"/>
                <a:gd name="connsiteX21" fmla="*/ 9225 w 10015"/>
                <a:gd name="connsiteY21" fmla="*/ 7713 h 10000"/>
                <a:gd name="connsiteX22" fmla="*/ 9211 w 10015"/>
                <a:gd name="connsiteY22" fmla="*/ 7857 h 10000"/>
                <a:gd name="connsiteX23" fmla="*/ 9211 w 10015"/>
                <a:gd name="connsiteY23" fmla="*/ 7893 h 10000"/>
                <a:gd name="connsiteX24" fmla="*/ 9204 w 10015"/>
                <a:gd name="connsiteY24" fmla="*/ 7921 h 10000"/>
                <a:gd name="connsiteX25" fmla="*/ 9158 w 10015"/>
                <a:gd name="connsiteY25" fmla="*/ 7940 h 10000"/>
                <a:gd name="connsiteX26" fmla="*/ 9095 w 10015"/>
                <a:gd name="connsiteY26" fmla="*/ 7960 h 10000"/>
                <a:gd name="connsiteX27" fmla="*/ 2401 w 10015"/>
                <a:gd name="connsiteY27" fmla="*/ 9831 h 10000"/>
                <a:gd name="connsiteX28" fmla="*/ 2236 w 10015"/>
                <a:gd name="connsiteY28" fmla="*/ 9856 h 10000"/>
                <a:gd name="connsiteX29" fmla="*/ 2148 w 10015"/>
                <a:gd name="connsiteY29" fmla="*/ 9893 h 10000"/>
                <a:gd name="connsiteX30" fmla="*/ 2052 w 10015"/>
                <a:gd name="connsiteY30" fmla="*/ 9934 h 10000"/>
                <a:gd name="connsiteX31" fmla="*/ 1971 w 10015"/>
                <a:gd name="connsiteY31" fmla="*/ 9946 h 10000"/>
                <a:gd name="connsiteX32" fmla="*/ 1855 w 10015"/>
                <a:gd name="connsiteY32" fmla="*/ 9966 h 10000"/>
                <a:gd name="connsiteX33" fmla="*/ 1675 w 10015"/>
                <a:gd name="connsiteY33" fmla="*/ 9934 h 10000"/>
                <a:gd name="connsiteX34" fmla="*/ 1545 w 10015"/>
                <a:gd name="connsiteY34" fmla="*/ 9908 h 10000"/>
                <a:gd name="connsiteX35" fmla="*/ 1397 w 10015"/>
                <a:gd name="connsiteY35" fmla="*/ 9874 h 10000"/>
                <a:gd name="connsiteX36" fmla="*/ 1270 w 10015"/>
                <a:gd name="connsiteY36" fmla="*/ 9837 h 10000"/>
                <a:gd name="connsiteX37" fmla="*/ 1111 w 10015"/>
                <a:gd name="connsiteY37" fmla="*/ 9792 h 10000"/>
                <a:gd name="connsiteX38" fmla="*/ 995 w 10015"/>
                <a:gd name="connsiteY38" fmla="*/ 9747 h 10000"/>
                <a:gd name="connsiteX39" fmla="*/ 826 w 10015"/>
                <a:gd name="connsiteY39" fmla="*/ 9664 h 10000"/>
                <a:gd name="connsiteX40" fmla="*/ 692 w 10015"/>
                <a:gd name="connsiteY40" fmla="*/ 9571 h 10000"/>
                <a:gd name="connsiteX41" fmla="*/ 607 w 10015"/>
                <a:gd name="connsiteY41" fmla="*/ 9483 h 10000"/>
                <a:gd name="connsiteX42" fmla="*/ 586 w 10015"/>
                <a:gd name="connsiteY42" fmla="*/ 9432 h 10000"/>
                <a:gd name="connsiteX43" fmla="*/ 89 w 10015"/>
                <a:gd name="connsiteY43" fmla="*/ 1541 h 10000"/>
                <a:gd name="connsiteX44" fmla="*/ 19 w 10015"/>
                <a:gd name="connsiteY44" fmla="*/ 1537 h 10000"/>
                <a:gd name="connsiteX45" fmla="*/ 75 w 10015"/>
                <a:gd name="connsiteY45" fmla="*/ 10000 h 10000"/>
                <a:gd name="connsiteX46" fmla="*/ 10015 w 10015"/>
                <a:gd name="connsiteY46" fmla="*/ 10000 h 10000"/>
                <a:gd name="connsiteX47" fmla="*/ 10011 w 10015"/>
                <a:gd name="connsiteY47" fmla="*/ 0 h 10000"/>
                <a:gd name="connsiteX48" fmla="*/ 15 w 10015"/>
                <a:gd name="connsiteY48" fmla="*/ 0 h 10000"/>
                <a:gd name="connsiteX49" fmla="*/ 19 w 10015"/>
                <a:gd name="connsiteY49" fmla="*/ 1539 h 10000"/>
                <a:gd name="connsiteX50" fmla="*/ 89 w 10015"/>
                <a:gd name="connsiteY50" fmla="*/ 1541 h 10000"/>
                <a:gd name="connsiteX51" fmla="*/ 78 w 10015"/>
                <a:gd name="connsiteY51" fmla="*/ 1466 h 10000"/>
                <a:gd name="connsiteX52" fmla="*/ 89 w 10015"/>
                <a:gd name="connsiteY52" fmla="*/ 1395 h 10000"/>
                <a:gd name="connsiteX53" fmla="*/ 61 w 10015"/>
                <a:gd name="connsiteY53" fmla="*/ 1337 h 10000"/>
                <a:gd name="connsiteX54" fmla="*/ 169 w 10015"/>
                <a:gd name="connsiteY54" fmla="*/ 1251 h 10000"/>
                <a:gd name="connsiteX0" fmla="*/ 169 w 10015"/>
                <a:gd name="connsiteY0" fmla="*/ 1251 h 10000"/>
                <a:gd name="connsiteX1" fmla="*/ 601 w 10015"/>
                <a:gd name="connsiteY1" fmla="*/ 1150 h 10000"/>
                <a:gd name="connsiteX2" fmla="*/ 1430 w 10015"/>
                <a:gd name="connsiteY2" fmla="*/ 1005 h 10000"/>
                <a:gd name="connsiteX3" fmla="*/ 7785 w 10015"/>
                <a:gd name="connsiteY3" fmla="*/ 67 h 10000"/>
                <a:gd name="connsiteX4" fmla="*/ 8335 w 10015"/>
                <a:gd name="connsiteY4" fmla="*/ 31 h 10000"/>
                <a:gd name="connsiteX5" fmla="*/ 8406 w 10015"/>
                <a:gd name="connsiteY5" fmla="*/ 93 h 10000"/>
                <a:gd name="connsiteX6" fmla="*/ 8570 w 10015"/>
                <a:gd name="connsiteY6" fmla="*/ 195 h 10000"/>
                <a:gd name="connsiteX7" fmla="*/ 8048 w 10015"/>
                <a:gd name="connsiteY7" fmla="*/ 347 h 10000"/>
                <a:gd name="connsiteX8" fmla="*/ 8207 w 10015"/>
                <a:gd name="connsiteY8" fmla="*/ 392 h 10000"/>
                <a:gd name="connsiteX9" fmla="*/ 8355 w 10015"/>
                <a:gd name="connsiteY9" fmla="*/ 431 h 10000"/>
                <a:gd name="connsiteX10" fmla="*/ 8538 w 10015"/>
                <a:gd name="connsiteY10" fmla="*/ 467 h 10000"/>
                <a:gd name="connsiteX11" fmla="*/ 8757 w 10015"/>
                <a:gd name="connsiteY11" fmla="*/ 499 h 10000"/>
                <a:gd name="connsiteX12" fmla="*/ 8950 w 10015"/>
                <a:gd name="connsiteY12" fmla="*/ 514 h 10000"/>
                <a:gd name="connsiteX13" fmla="*/ 9137 w 10015"/>
                <a:gd name="connsiteY13" fmla="*/ 519 h 10000"/>
                <a:gd name="connsiteX14" fmla="*/ 9373 w 10015"/>
                <a:gd name="connsiteY14" fmla="*/ 519 h 10000"/>
                <a:gd name="connsiteX15" fmla="*/ 9765 w 10015"/>
                <a:gd name="connsiteY15" fmla="*/ 450 h 10000"/>
                <a:gd name="connsiteX16" fmla="*/ 9856 w 10015"/>
                <a:gd name="connsiteY16" fmla="*/ 448 h 10000"/>
                <a:gd name="connsiteX17" fmla="*/ 9913 w 10015"/>
                <a:gd name="connsiteY17" fmla="*/ 476 h 10000"/>
                <a:gd name="connsiteX18" fmla="*/ 9677 w 10015"/>
                <a:gd name="connsiteY18" fmla="*/ 2739 h 10000"/>
                <a:gd name="connsiteX19" fmla="*/ 9532 w 10015"/>
                <a:gd name="connsiteY19" fmla="*/ 4222 h 10000"/>
                <a:gd name="connsiteX20" fmla="*/ 9423 w 10015"/>
                <a:gd name="connsiteY20" fmla="*/ 5407 h 10000"/>
                <a:gd name="connsiteX21" fmla="*/ 9225 w 10015"/>
                <a:gd name="connsiteY21" fmla="*/ 7713 h 10000"/>
                <a:gd name="connsiteX22" fmla="*/ 9211 w 10015"/>
                <a:gd name="connsiteY22" fmla="*/ 7857 h 10000"/>
                <a:gd name="connsiteX23" fmla="*/ 9211 w 10015"/>
                <a:gd name="connsiteY23" fmla="*/ 7893 h 10000"/>
                <a:gd name="connsiteX24" fmla="*/ 9204 w 10015"/>
                <a:gd name="connsiteY24" fmla="*/ 7921 h 10000"/>
                <a:gd name="connsiteX25" fmla="*/ 9158 w 10015"/>
                <a:gd name="connsiteY25" fmla="*/ 7940 h 10000"/>
                <a:gd name="connsiteX26" fmla="*/ 9095 w 10015"/>
                <a:gd name="connsiteY26" fmla="*/ 7960 h 10000"/>
                <a:gd name="connsiteX27" fmla="*/ 2401 w 10015"/>
                <a:gd name="connsiteY27" fmla="*/ 9831 h 10000"/>
                <a:gd name="connsiteX28" fmla="*/ 2236 w 10015"/>
                <a:gd name="connsiteY28" fmla="*/ 9856 h 10000"/>
                <a:gd name="connsiteX29" fmla="*/ 2148 w 10015"/>
                <a:gd name="connsiteY29" fmla="*/ 9893 h 10000"/>
                <a:gd name="connsiteX30" fmla="*/ 2052 w 10015"/>
                <a:gd name="connsiteY30" fmla="*/ 9934 h 10000"/>
                <a:gd name="connsiteX31" fmla="*/ 1971 w 10015"/>
                <a:gd name="connsiteY31" fmla="*/ 9946 h 10000"/>
                <a:gd name="connsiteX32" fmla="*/ 1855 w 10015"/>
                <a:gd name="connsiteY32" fmla="*/ 9966 h 10000"/>
                <a:gd name="connsiteX33" fmla="*/ 1675 w 10015"/>
                <a:gd name="connsiteY33" fmla="*/ 9934 h 10000"/>
                <a:gd name="connsiteX34" fmla="*/ 1545 w 10015"/>
                <a:gd name="connsiteY34" fmla="*/ 9908 h 10000"/>
                <a:gd name="connsiteX35" fmla="*/ 1397 w 10015"/>
                <a:gd name="connsiteY35" fmla="*/ 9874 h 10000"/>
                <a:gd name="connsiteX36" fmla="*/ 1270 w 10015"/>
                <a:gd name="connsiteY36" fmla="*/ 9837 h 10000"/>
                <a:gd name="connsiteX37" fmla="*/ 1111 w 10015"/>
                <a:gd name="connsiteY37" fmla="*/ 9792 h 10000"/>
                <a:gd name="connsiteX38" fmla="*/ 995 w 10015"/>
                <a:gd name="connsiteY38" fmla="*/ 9747 h 10000"/>
                <a:gd name="connsiteX39" fmla="*/ 826 w 10015"/>
                <a:gd name="connsiteY39" fmla="*/ 9664 h 10000"/>
                <a:gd name="connsiteX40" fmla="*/ 692 w 10015"/>
                <a:gd name="connsiteY40" fmla="*/ 9571 h 10000"/>
                <a:gd name="connsiteX41" fmla="*/ 607 w 10015"/>
                <a:gd name="connsiteY41" fmla="*/ 9483 h 10000"/>
                <a:gd name="connsiteX42" fmla="*/ 586 w 10015"/>
                <a:gd name="connsiteY42" fmla="*/ 9432 h 10000"/>
                <a:gd name="connsiteX43" fmla="*/ 89 w 10015"/>
                <a:gd name="connsiteY43" fmla="*/ 1541 h 10000"/>
                <a:gd name="connsiteX44" fmla="*/ 19 w 10015"/>
                <a:gd name="connsiteY44" fmla="*/ 1537 h 10000"/>
                <a:gd name="connsiteX45" fmla="*/ 75 w 10015"/>
                <a:gd name="connsiteY45" fmla="*/ 10000 h 10000"/>
                <a:gd name="connsiteX46" fmla="*/ 10015 w 10015"/>
                <a:gd name="connsiteY46" fmla="*/ 10000 h 10000"/>
                <a:gd name="connsiteX47" fmla="*/ 10011 w 10015"/>
                <a:gd name="connsiteY47" fmla="*/ 0 h 10000"/>
                <a:gd name="connsiteX48" fmla="*/ 15 w 10015"/>
                <a:gd name="connsiteY48" fmla="*/ 0 h 10000"/>
                <a:gd name="connsiteX49" fmla="*/ 19 w 10015"/>
                <a:gd name="connsiteY49" fmla="*/ 1539 h 10000"/>
                <a:gd name="connsiteX50" fmla="*/ 89 w 10015"/>
                <a:gd name="connsiteY50" fmla="*/ 1541 h 10000"/>
                <a:gd name="connsiteX51" fmla="*/ 78 w 10015"/>
                <a:gd name="connsiteY51" fmla="*/ 1466 h 10000"/>
                <a:gd name="connsiteX52" fmla="*/ 89 w 10015"/>
                <a:gd name="connsiteY52" fmla="*/ 1395 h 10000"/>
                <a:gd name="connsiteX53" fmla="*/ 61 w 10015"/>
                <a:gd name="connsiteY53" fmla="*/ 1337 h 10000"/>
                <a:gd name="connsiteX54" fmla="*/ 169 w 10015"/>
                <a:gd name="connsiteY54" fmla="*/ 1251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571 w 10000"/>
                <a:gd name="connsiteY42" fmla="*/ 9432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46 w 10000"/>
                <a:gd name="connsiteY53" fmla="*/ 1337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571 w 10000"/>
                <a:gd name="connsiteY42" fmla="*/ 9432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32 w 10000"/>
                <a:gd name="connsiteY53" fmla="*/ 1321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571 w 10000"/>
                <a:gd name="connsiteY42" fmla="*/ 9432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46 w 10000"/>
                <a:gd name="connsiteY53" fmla="*/ 1280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571 w 10000"/>
                <a:gd name="connsiteY42" fmla="*/ 9432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235 w 10000"/>
                <a:gd name="connsiteY53" fmla="*/ 79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571 w 10000"/>
                <a:gd name="connsiteY42" fmla="*/ 9432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233 w 10000"/>
                <a:gd name="connsiteY42" fmla="*/ 9269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111 w 10000"/>
                <a:gd name="connsiteY42" fmla="*/ 9269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111 w 10000"/>
                <a:gd name="connsiteY42" fmla="*/ 9269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111 w 10000"/>
                <a:gd name="connsiteY42" fmla="*/ 9269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628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4 w 10000"/>
                <a:gd name="connsiteY50" fmla="*/ 1541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115 w 10000"/>
                <a:gd name="connsiteY50" fmla="*/ 1557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74 w 10000"/>
                <a:gd name="connsiteY43" fmla="*/ 1541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37 w 10000"/>
                <a:gd name="connsiteY50" fmla="*/ 2505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953 w 10000"/>
                <a:gd name="connsiteY43" fmla="*/ 2872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737 w 10000"/>
                <a:gd name="connsiteY50" fmla="*/ 2505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953 w 10000"/>
                <a:gd name="connsiteY43" fmla="*/ 2872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61 w 10000"/>
                <a:gd name="connsiteY50" fmla="*/ 1557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87 w 10000"/>
                <a:gd name="connsiteY43" fmla="*/ 1557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61 w 10000"/>
                <a:gd name="connsiteY50" fmla="*/ 1557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86 w 10000"/>
                <a:gd name="connsiteY43" fmla="*/ 2016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86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592 w 10000"/>
                <a:gd name="connsiteY41" fmla="*/ 9483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677 w 10000"/>
                <a:gd name="connsiteY40" fmla="*/ 9571 h 10000"/>
                <a:gd name="connsiteX41" fmla="*/ 227 w 10000"/>
                <a:gd name="connsiteY41" fmla="*/ 9712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528 w 10000"/>
                <a:gd name="connsiteY40" fmla="*/ 9775 h 10000"/>
                <a:gd name="connsiteX41" fmla="*/ 227 w 10000"/>
                <a:gd name="connsiteY41" fmla="*/ 9712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528 w 10000"/>
                <a:gd name="connsiteY40" fmla="*/ 9775 h 10000"/>
                <a:gd name="connsiteX41" fmla="*/ 186 w 10000"/>
                <a:gd name="connsiteY41" fmla="*/ 9467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366 w 10000"/>
                <a:gd name="connsiteY40" fmla="*/ 9636 h 10000"/>
                <a:gd name="connsiteX41" fmla="*/ 186 w 10000"/>
                <a:gd name="connsiteY41" fmla="*/ 9467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366 w 10000"/>
                <a:gd name="connsiteY40" fmla="*/ 9636 h 10000"/>
                <a:gd name="connsiteX41" fmla="*/ 186 w 10000"/>
                <a:gd name="connsiteY41" fmla="*/ 9467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366 w 10000"/>
                <a:gd name="connsiteY40" fmla="*/ 9636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811 w 10000"/>
                <a:gd name="connsiteY39" fmla="*/ 9664 h 10000"/>
                <a:gd name="connsiteX40" fmla="*/ 569 w 10000"/>
                <a:gd name="connsiteY40" fmla="*/ 9824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980 w 10000"/>
                <a:gd name="connsiteY38" fmla="*/ 9747 h 10000"/>
                <a:gd name="connsiteX39" fmla="*/ 906 w 10000"/>
                <a:gd name="connsiteY39" fmla="*/ 9868 h 10000"/>
                <a:gd name="connsiteX40" fmla="*/ 569 w 10000"/>
                <a:gd name="connsiteY40" fmla="*/ 9824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569 w 10000"/>
                <a:gd name="connsiteY40" fmla="*/ 9824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271 w 10000"/>
                <a:gd name="connsiteY40" fmla="*/ 9563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406 w 10000"/>
                <a:gd name="connsiteY40" fmla="*/ 9833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298 w 10000"/>
                <a:gd name="connsiteY40" fmla="*/ 9841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298 w 10000"/>
                <a:gd name="connsiteY40" fmla="*/ 9841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298 w 10000"/>
                <a:gd name="connsiteY40" fmla="*/ 9841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298 w 10000"/>
                <a:gd name="connsiteY40" fmla="*/ 9841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460 w 10000"/>
                <a:gd name="connsiteY40" fmla="*/ 9686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460 w 10000"/>
                <a:gd name="connsiteY40" fmla="*/ 9686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460 w 10000"/>
                <a:gd name="connsiteY40" fmla="*/ 9686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460 w 10000"/>
                <a:gd name="connsiteY40" fmla="*/ 9686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352 w 10000"/>
                <a:gd name="connsiteY40" fmla="*/ 9588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906 w 10000"/>
                <a:gd name="connsiteY39" fmla="*/ 9868 h 10000"/>
                <a:gd name="connsiteX40" fmla="*/ 352 w 10000"/>
                <a:gd name="connsiteY40" fmla="*/ 9588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622 w 10000"/>
                <a:gd name="connsiteY39" fmla="*/ 9770 h 10000"/>
                <a:gd name="connsiteX40" fmla="*/ 352 w 10000"/>
                <a:gd name="connsiteY40" fmla="*/ 9588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1088 w 10000"/>
                <a:gd name="connsiteY38" fmla="*/ 9886 h 10000"/>
                <a:gd name="connsiteX39" fmla="*/ 622 w 10000"/>
                <a:gd name="connsiteY39" fmla="*/ 9770 h 10000"/>
                <a:gd name="connsiteX40" fmla="*/ 352 w 10000"/>
                <a:gd name="connsiteY40" fmla="*/ 9588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817 w 10000"/>
                <a:gd name="connsiteY38" fmla="*/ 9804 h 10000"/>
                <a:gd name="connsiteX39" fmla="*/ 622 w 10000"/>
                <a:gd name="connsiteY39" fmla="*/ 9770 h 10000"/>
                <a:gd name="connsiteX40" fmla="*/ 352 w 10000"/>
                <a:gd name="connsiteY40" fmla="*/ 9588 h 10000"/>
                <a:gd name="connsiteX41" fmla="*/ 132 w 10000"/>
                <a:gd name="connsiteY41" fmla="*/ 9434 h 10000"/>
                <a:gd name="connsiteX42" fmla="*/ 97 w 10000"/>
                <a:gd name="connsiteY42" fmla="*/ 9285 h 10000"/>
                <a:gd name="connsiteX43" fmla="*/ 113 w 10000"/>
                <a:gd name="connsiteY43" fmla="*/ 2237 h 10000"/>
                <a:gd name="connsiteX44" fmla="*/ 87 w 10000"/>
                <a:gd name="connsiteY44" fmla="*/ 1557 h 10000"/>
                <a:gd name="connsiteX45" fmla="*/ 4 w 10000"/>
                <a:gd name="connsiteY45" fmla="*/ 1537 h 10000"/>
                <a:gd name="connsiteX46" fmla="*/ 60 w 10000"/>
                <a:gd name="connsiteY46" fmla="*/ 10000 h 10000"/>
                <a:gd name="connsiteX47" fmla="*/ 10000 w 10000"/>
                <a:gd name="connsiteY47" fmla="*/ 10000 h 10000"/>
                <a:gd name="connsiteX48" fmla="*/ 9996 w 10000"/>
                <a:gd name="connsiteY48" fmla="*/ 0 h 10000"/>
                <a:gd name="connsiteX49" fmla="*/ 0 w 10000"/>
                <a:gd name="connsiteY49" fmla="*/ 0 h 10000"/>
                <a:gd name="connsiteX50" fmla="*/ 4 w 10000"/>
                <a:gd name="connsiteY50" fmla="*/ 1539 h 10000"/>
                <a:gd name="connsiteX51" fmla="*/ 61 w 10000"/>
                <a:gd name="connsiteY51" fmla="*/ 1557 h 10000"/>
                <a:gd name="connsiteX52" fmla="*/ 63 w 10000"/>
                <a:gd name="connsiteY52" fmla="*/ 1466 h 10000"/>
                <a:gd name="connsiteX53" fmla="*/ 74 w 10000"/>
                <a:gd name="connsiteY53" fmla="*/ 1395 h 10000"/>
                <a:gd name="connsiteX54" fmla="*/ 113 w 10000"/>
                <a:gd name="connsiteY54" fmla="*/ 1288 h 10000"/>
                <a:gd name="connsiteX55" fmla="*/ 235 w 10000"/>
                <a:gd name="connsiteY5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255 w 10000"/>
                <a:gd name="connsiteY36" fmla="*/ 9837 h 10000"/>
                <a:gd name="connsiteX37" fmla="*/ 1096 w 10000"/>
                <a:gd name="connsiteY37" fmla="*/ 9792 h 10000"/>
                <a:gd name="connsiteX38" fmla="*/ 622 w 10000"/>
                <a:gd name="connsiteY38" fmla="*/ 9770 h 10000"/>
                <a:gd name="connsiteX39" fmla="*/ 352 w 10000"/>
                <a:gd name="connsiteY39" fmla="*/ 9588 h 10000"/>
                <a:gd name="connsiteX40" fmla="*/ 132 w 10000"/>
                <a:gd name="connsiteY40" fmla="*/ 9434 h 10000"/>
                <a:gd name="connsiteX41" fmla="*/ 97 w 10000"/>
                <a:gd name="connsiteY41" fmla="*/ 9285 h 10000"/>
                <a:gd name="connsiteX42" fmla="*/ 113 w 10000"/>
                <a:gd name="connsiteY42" fmla="*/ 2237 h 10000"/>
                <a:gd name="connsiteX43" fmla="*/ 87 w 10000"/>
                <a:gd name="connsiteY43" fmla="*/ 1557 h 10000"/>
                <a:gd name="connsiteX44" fmla="*/ 4 w 10000"/>
                <a:gd name="connsiteY44" fmla="*/ 1537 h 10000"/>
                <a:gd name="connsiteX45" fmla="*/ 60 w 10000"/>
                <a:gd name="connsiteY45" fmla="*/ 10000 h 10000"/>
                <a:gd name="connsiteX46" fmla="*/ 10000 w 10000"/>
                <a:gd name="connsiteY46" fmla="*/ 10000 h 10000"/>
                <a:gd name="connsiteX47" fmla="*/ 9996 w 10000"/>
                <a:gd name="connsiteY47" fmla="*/ 0 h 10000"/>
                <a:gd name="connsiteX48" fmla="*/ 0 w 10000"/>
                <a:gd name="connsiteY48" fmla="*/ 0 h 10000"/>
                <a:gd name="connsiteX49" fmla="*/ 4 w 10000"/>
                <a:gd name="connsiteY49" fmla="*/ 1539 h 10000"/>
                <a:gd name="connsiteX50" fmla="*/ 61 w 10000"/>
                <a:gd name="connsiteY50" fmla="*/ 1557 h 10000"/>
                <a:gd name="connsiteX51" fmla="*/ 63 w 10000"/>
                <a:gd name="connsiteY51" fmla="*/ 1466 h 10000"/>
                <a:gd name="connsiteX52" fmla="*/ 74 w 10000"/>
                <a:gd name="connsiteY52" fmla="*/ 1395 h 10000"/>
                <a:gd name="connsiteX53" fmla="*/ 113 w 10000"/>
                <a:gd name="connsiteY53" fmla="*/ 1288 h 10000"/>
                <a:gd name="connsiteX54" fmla="*/ 235 w 10000"/>
                <a:gd name="connsiteY5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530 w 10000"/>
                <a:gd name="connsiteY34" fmla="*/ 9908 h 10000"/>
                <a:gd name="connsiteX35" fmla="*/ 1382 w 10000"/>
                <a:gd name="connsiteY35" fmla="*/ 9874 h 10000"/>
                <a:gd name="connsiteX36" fmla="*/ 1096 w 10000"/>
                <a:gd name="connsiteY36" fmla="*/ 9792 h 10000"/>
                <a:gd name="connsiteX37" fmla="*/ 622 w 10000"/>
                <a:gd name="connsiteY37" fmla="*/ 9770 h 10000"/>
                <a:gd name="connsiteX38" fmla="*/ 352 w 10000"/>
                <a:gd name="connsiteY38" fmla="*/ 9588 h 10000"/>
                <a:gd name="connsiteX39" fmla="*/ 132 w 10000"/>
                <a:gd name="connsiteY39" fmla="*/ 9434 h 10000"/>
                <a:gd name="connsiteX40" fmla="*/ 97 w 10000"/>
                <a:gd name="connsiteY40" fmla="*/ 9285 h 10000"/>
                <a:gd name="connsiteX41" fmla="*/ 113 w 10000"/>
                <a:gd name="connsiteY41" fmla="*/ 2237 h 10000"/>
                <a:gd name="connsiteX42" fmla="*/ 87 w 10000"/>
                <a:gd name="connsiteY42" fmla="*/ 1557 h 10000"/>
                <a:gd name="connsiteX43" fmla="*/ 4 w 10000"/>
                <a:gd name="connsiteY43" fmla="*/ 1537 h 10000"/>
                <a:gd name="connsiteX44" fmla="*/ 60 w 10000"/>
                <a:gd name="connsiteY44" fmla="*/ 10000 h 10000"/>
                <a:gd name="connsiteX45" fmla="*/ 10000 w 10000"/>
                <a:gd name="connsiteY45" fmla="*/ 10000 h 10000"/>
                <a:gd name="connsiteX46" fmla="*/ 9996 w 10000"/>
                <a:gd name="connsiteY46" fmla="*/ 0 h 10000"/>
                <a:gd name="connsiteX47" fmla="*/ 0 w 10000"/>
                <a:gd name="connsiteY47" fmla="*/ 0 h 10000"/>
                <a:gd name="connsiteX48" fmla="*/ 4 w 10000"/>
                <a:gd name="connsiteY48" fmla="*/ 1539 h 10000"/>
                <a:gd name="connsiteX49" fmla="*/ 61 w 10000"/>
                <a:gd name="connsiteY49" fmla="*/ 1557 h 10000"/>
                <a:gd name="connsiteX50" fmla="*/ 63 w 10000"/>
                <a:gd name="connsiteY50" fmla="*/ 1466 h 10000"/>
                <a:gd name="connsiteX51" fmla="*/ 74 w 10000"/>
                <a:gd name="connsiteY51" fmla="*/ 1395 h 10000"/>
                <a:gd name="connsiteX52" fmla="*/ 113 w 10000"/>
                <a:gd name="connsiteY52" fmla="*/ 1288 h 10000"/>
                <a:gd name="connsiteX53" fmla="*/ 235 w 10000"/>
                <a:gd name="connsiteY53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382 w 10000"/>
                <a:gd name="connsiteY34" fmla="*/ 9874 h 10000"/>
                <a:gd name="connsiteX35" fmla="*/ 1096 w 10000"/>
                <a:gd name="connsiteY35" fmla="*/ 9792 h 10000"/>
                <a:gd name="connsiteX36" fmla="*/ 622 w 10000"/>
                <a:gd name="connsiteY36" fmla="*/ 9770 h 10000"/>
                <a:gd name="connsiteX37" fmla="*/ 352 w 10000"/>
                <a:gd name="connsiteY37" fmla="*/ 9588 h 10000"/>
                <a:gd name="connsiteX38" fmla="*/ 132 w 10000"/>
                <a:gd name="connsiteY38" fmla="*/ 9434 h 10000"/>
                <a:gd name="connsiteX39" fmla="*/ 97 w 10000"/>
                <a:gd name="connsiteY39" fmla="*/ 9285 h 10000"/>
                <a:gd name="connsiteX40" fmla="*/ 113 w 10000"/>
                <a:gd name="connsiteY40" fmla="*/ 2237 h 10000"/>
                <a:gd name="connsiteX41" fmla="*/ 87 w 10000"/>
                <a:gd name="connsiteY41" fmla="*/ 1557 h 10000"/>
                <a:gd name="connsiteX42" fmla="*/ 4 w 10000"/>
                <a:gd name="connsiteY42" fmla="*/ 1537 h 10000"/>
                <a:gd name="connsiteX43" fmla="*/ 60 w 10000"/>
                <a:gd name="connsiteY43" fmla="*/ 10000 h 10000"/>
                <a:gd name="connsiteX44" fmla="*/ 10000 w 10000"/>
                <a:gd name="connsiteY44" fmla="*/ 10000 h 10000"/>
                <a:gd name="connsiteX45" fmla="*/ 9996 w 10000"/>
                <a:gd name="connsiteY45" fmla="*/ 0 h 10000"/>
                <a:gd name="connsiteX46" fmla="*/ 0 w 10000"/>
                <a:gd name="connsiteY46" fmla="*/ 0 h 10000"/>
                <a:gd name="connsiteX47" fmla="*/ 4 w 10000"/>
                <a:gd name="connsiteY47" fmla="*/ 1539 h 10000"/>
                <a:gd name="connsiteX48" fmla="*/ 61 w 10000"/>
                <a:gd name="connsiteY48" fmla="*/ 1557 h 10000"/>
                <a:gd name="connsiteX49" fmla="*/ 63 w 10000"/>
                <a:gd name="connsiteY49" fmla="*/ 1466 h 10000"/>
                <a:gd name="connsiteX50" fmla="*/ 74 w 10000"/>
                <a:gd name="connsiteY50" fmla="*/ 1395 h 10000"/>
                <a:gd name="connsiteX51" fmla="*/ 113 w 10000"/>
                <a:gd name="connsiteY51" fmla="*/ 1288 h 10000"/>
                <a:gd name="connsiteX52" fmla="*/ 235 w 10000"/>
                <a:gd name="connsiteY5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382 w 10000"/>
                <a:gd name="connsiteY34" fmla="*/ 9874 h 10000"/>
                <a:gd name="connsiteX35" fmla="*/ 1028 w 10000"/>
                <a:gd name="connsiteY35" fmla="*/ 9923 h 10000"/>
                <a:gd name="connsiteX36" fmla="*/ 622 w 10000"/>
                <a:gd name="connsiteY36" fmla="*/ 9770 h 10000"/>
                <a:gd name="connsiteX37" fmla="*/ 352 w 10000"/>
                <a:gd name="connsiteY37" fmla="*/ 9588 h 10000"/>
                <a:gd name="connsiteX38" fmla="*/ 132 w 10000"/>
                <a:gd name="connsiteY38" fmla="*/ 9434 h 10000"/>
                <a:gd name="connsiteX39" fmla="*/ 97 w 10000"/>
                <a:gd name="connsiteY39" fmla="*/ 9285 h 10000"/>
                <a:gd name="connsiteX40" fmla="*/ 113 w 10000"/>
                <a:gd name="connsiteY40" fmla="*/ 2237 h 10000"/>
                <a:gd name="connsiteX41" fmla="*/ 87 w 10000"/>
                <a:gd name="connsiteY41" fmla="*/ 1557 h 10000"/>
                <a:gd name="connsiteX42" fmla="*/ 4 w 10000"/>
                <a:gd name="connsiteY42" fmla="*/ 1537 h 10000"/>
                <a:gd name="connsiteX43" fmla="*/ 60 w 10000"/>
                <a:gd name="connsiteY43" fmla="*/ 10000 h 10000"/>
                <a:gd name="connsiteX44" fmla="*/ 10000 w 10000"/>
                <a:gd name="connsiteY44" fmla="*/ 10000 h 10000"/>
                <a:gd name="connsiteX45" fmla="*/ 9996 w 10000"/>
                <a:gd name="connsiteY45" fmla="*/ 0 h 10000"/>
                <a:gd name="connsiteX46" fmla="*/ 0 w 10000"/>
                <a:gd name="connsiteY46" fmla="*/ 0 h 10000"/>
                <a:gd name="connsiteX47" fmla="*/ 4 w 10000"/>
                <a:gd name="connsiteY47" fmla="*/ 1539 h 10000"/>
                <a:gd name="connsiteX48" fmla="*/ 61 w 10000"/>
                <a:gd name="connsiteY48" fmla="*/ 1557 h 10000"/>
                <a:gd name="connsiteX49" fmla="*/ 63 w 10000"/>
                <a:gd name="connsiteY49" fmla="*/ 1466 h 10000"/>
                <a:gd name="connsiteX50" fmla="*/ 74 w 10000"/>
                <a:gd name="connsiteY50" fmla="*/ 1395 h 10000"/>
                <a:gd name="connsiteX51" fmla="*/ 113 w 10000"/>
                <a:gd name="connsiteY51" fmla="*/ 1288 h 10000"/>
                <a:gd name="connsiteX52" fmla="*/ 235 w 10000"/>
                <a:gd name="connsiteY5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60 w 10000"/>
                <a:gd name="connsiteY33" fmla="*/ 9934 h 10000"/>
                <a:gd name="connsiteX34" fmla="*/ 1382 w 10000"/>
                <a:gd name="connsiteY34" fmla="*/ 9972 h 10000"/>
                <a:gd name="connsiteX35" fmla="*/ 1028 w 10000"/>
                <a:gd name="connsiteY35" fmla="*/ 9923 h 10000"/>
                <a:gd name="connsiteX36" fmla="*/ 622 w 10000"/>
                <a:gd name="connsiteY36" fmla="*/ 9770 h 10000"/>
                <a:gd name="connsiteX37" fmla="*/ 352 w 10000"/>
                <a:gd name="connsiteY37" fmla="*/ 9588 h 10000"/>
                <a:gd name="connsiteX38" fmla="*/ 132 w 10000"/>
                <a:gd name="connsiteY38" fmla="*/ 9434 h 10000"/>
                <a:gd name="connsiteX39" fmla="*/ 97 w 10000"/>
                <a:gd name="connsiteY39" fmla="*/ 9285 h 10000"/>
                <a:gd name="connsiteX40" fmla="*/ 113 w 10000"/>
                <a:gd name="connsiteY40" fmla="*/ 2237 h 10000"/>
                <a:gd name="connsiteX41" fmla="*/ 87 w 10000"/>
                <a:gd name="connsiteY41" fmla="*/ 1557 h 10000"/>
                <a:gd name="connsiteX42" fmla="*/ 4 w 10000"/>
                <a:gd name="connsiteY42" fmla="*/ 1537 h 10000"/>
                <a:gd name="connsiteX43" fmla="*/ 60 w 10000"/>
                <a:gd name="connsiteY43" fmla="*/ 10000 h 10000"/>
                <a:gd name="connsiteX44" fmla="*/ 10000 w 10000"/>
                <a:gd name="connsiteY44" fmla="*/ 10000 h 10000"/>
                <a:gd name="connsiteX45" fmla="*/ 9996 w 10000"/>
                <a:gd name="connsiteY45" fmla="*/ 0 h 10000"/>
                <a:gd name="connsiteX46" fmla="*/ 0 w 10000"/>
                <a:gd name="connsiteY46" fmla="*/ 0 h 10000"/>
                <a:gd name="connsiteX47" fmla="*/ 4 w 10000"/>
                <a:gd name="connsiteY47" fmla="*/ 1539 h 10000"/>
                <a:gd name="connsiteX48" fmla="*/ 61 w 10000"/>
                <a:gd name="connsiteY48" fmla="*/ 1557 h 10000"/>
                <a:gd name="connsiteX49" fmla="*/ 63 w 10000"/>
                <a:gd name="connsiteY49" fmla="*/ 1466 h 10000"/>
                <a:gd name="connsiteX50" fmla="*/ 74 w 10000"/>
                <a:gd name="connsiteY50" fmla="*/ 1395 h 10000"/>
                <a:gd name="connsiteX51" fmla="*/ 113 w 10000"/>
                <a:gd name="connsiteY51" fmla="*/ 1288 h 10000"/>
                <a:gd name="connsiteX52" fmla="*/ 235 w 10000"/>
                <a:gd name="connsiteY5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840 w 10000"/>
                <a:gd name="connsiteY32" fmla="*/ 9966 h 10000"/>
                <a:gd name="connsiteX33" fmla="*/ 1687 w 10000"/>
                <a:gd name="connsiteY33" fmla="*/ 9999 h 10000"/>
                <a:gd name="connsiteX34" fmla="*/ 1382 w 10000"/>
                <a:gd name="connsiteY34" fmla="*/ 9972 h 10000"/>
                <a:gd name="connsiteX35" fmla="*/ 1028 w 10000"/>
                <a:gd name="connsiteY35" fmla="*/ 9923 h 10000"/>
                <a:gd name="connsiteX36" fmla="*/ 622 w 10000"/>
                <a:gd name="connsiteY36" fmla="*/ 9770 h 10000"/>
                <a:gd name="connsiteX37" fmla="*/ 352 w 10000"/>
                <a:gd name="connsiteY37" fmla="*/ 9588 h 10000"/>
                <a:gd name="connsiteX38" fmla="*/ 132 w 10000"/>
                <a:gd name="connsiteY38" fmla="*/ 9434 h 10000"/>
                <a:gd name="connsiteX39" fmla="*/ 97 w 10000"/>
                <a:gd name="connsiteY39" fmla="*/ 9285 h 10000"/>
                <a:gd name="connsiteX40" fmla="*/ 113 w 10000"/>
                <a:gd name="connsiteY40" fmla="*/ 2237 h 10000"/>
                <a:gd name="connsiteX41" fmla="*/ 87 w 10000"/>
                <a:gd name="connsiteY41" fmla="*/ 1557 h 10000"/>
                <a:gd name="connsiteX42" fmla="*/ 4 w 10000"/>
                <a:gd name="connsiteY42" fmla="*/ 1537 h 10000"/>
                <a:gd name="connsiteX43" fmla="*/ 60 w 10000"/>
                <a:gd name="connsiteY43" fmla="*/ 10000 h 10000"/>
                <a:gd name="connsiteX44" fmla="*/ 10000 w 10000"/>
                <a:gd name="connsiteY44" fmla="*/ 10000 h 10000"/>
                <a:gd name="connsiteX45" fmla="*/ 9996 w 10000"/>
                <a:gd name="connsiteY45" fmla="*/ 0 h 10000"/>
                <a:gd name="connsiteX46" fmla="*/ 0 w 10000"/>
                <a:gd name="connsiteY46" fmla="*/ 0 h 10000"/>
                <a:gd name="connsiteX47" fmla="*/ 4 w 10000"/>
                <a:gd name="connsiteY47" fmla="*/ 1539 h 10000"/>
                <a:gd name="connsiteX48" fmla="*/ 61 w 10000"/>
                <a:gd name="connsiteY48" fmla="*/ 1557 h 10000"/>
                <a:gd name="connsiteX49" fmla="*/ 63 w 10000"/>
                <a:gd name="connsiteY49" fmla="*/ 1466 h 10000"/>
                <a:gd name="connsiteX50" fmla="*/ 74 w 10000"/>
                <a:gd name="connsiteY50" fmla="*/ 1395 h 10000"/>
                <a:gd name="connsiteX51" fmla="*/ 113 w 10000"/>
                <a:gd name="connsiteY51" fmla="*/ 1288 h 10000"/>
                <a:gd name="connsiteX52" fmla="*/ 235 w 10000"/>
                <a:gd name="connsiteY5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956 w 10000"/>
                <a:gd name="connsiteY31" fmla="*/ 9946 h 10000"/>
                <a:gd name="connsiteX32" fmla="*/ 1687 w 10000"/>
                <a:gd name="connsiteY32" fmla="*/ 9999 h 10000"/>
                <a:gd name="connsiteX33" fmla="*/ 1382 w 10000"/>
                <a:gd name="connsiteY33" fmla="*/ 9972 h 10000"/>
                <a:gd name="connsiteX34" fmla="*/ 1028 w 10000"/>
                <a:gd name="connsiteY34" fmla="*/ 9923 h 10000"/>
                <a:gd name="connsiteX35" fmla="*/ 622 w 10000"/>
                <a:gd name="connsiteY35" fmla="*/ 9770 h 10000"/>
                <a:gd name="connsiteX36" fmla="*/ 352 w 10000"/>
                <a:gd name="connsiteY36" fmla="*/ 9588 h 10000"/>
                <a:gd name="connsiteX37" fmla="*/ 132 w 10000"/>
                <a:gd name="connsiteY37" fmla="*/ 9434 h 10000"/>
                <a:gd name="connsiteX38" fmla="*/ 97 w 10000"/>
                <a:gd name="connsiteY38" fmla="*/ 9285 h 10000"/>
                <a:gd name="connsiteX39" fmla="*/ 113 w 10000"/>
                <a:gd name="connsiteY39" fmla="*/ 2237 h 10000"/>
                <a:gd name="connsiteX40" fmla="*/ 87 w 10000"/>
                <a:gd name="connsiteY40" fmla="*/ 1557 h 10000"/>
                <a:gd name="connsiteX41" fmla="*/ 4 w 10000"/>
                <a:gd name="connsiteY41" fmla="*/ 1537 h 10000"/>
                <a:gd name="connsiteX42" fmla="*/ 60 w 10000"/>
                <a:gd name="connsiteY42" fmla="*/ 10000 h 10000"/>
                <a:gd name="connsiteX43" fmla="*/ 10000 w 10000"/>
                <a:gd name="connsiteY43" fmla="*/ 10000 h 10000"/>
                <a:gd name="connsiteX44" fmla="*/ 9996 w 10000"/>
                <a:gd name="connsiteY44" fmla="*/ 0 h 10000"/>
                <a:gd name="connsiteX45" fmla="*/ 0 w 10000"/>
                <a:gd name="connsiteY45" fmla="*/ 0 h 10000"/>
                <a:gd name="connsiteX46" fmla="*/ 4 w 10000"/>
                <a:gd name="connsiteY46" fmla="*/ 1539 h 10000"/>
                <a:gd name="connsiteX47" fmla="*/ 61 w 10000"/>
                <a:gd name="connsiteY47" fmla="*/ 1557 h 10000"/>
                <a:gd name="connsiteX48" fmla="*/ 63 w 10000"/>
                <a:gd name="connsiteY48" fmla="*/ 1466 h 10000"/>
                <a:gd name="connsiteX49" fmla="*/ 74 w 10000"/>
                <a:gd name="connsiteY49" fmla="*/ 1395 h 10000"/>
                <a:gd name="connsiteX50" fmla="*/ 113 w 10000"/>
                <a:gd name="connsiteY50" fmla="*/ 1288 h 10000"/>
                <a:gd name="connsiteX51" fmla="*/ 235 w 10000"/>
                <a:gd name="connsiteY51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037 w 10000"/>
                <a:gd name="connsiteY30" fmla="*/ 9934 h 10000"/>
                <a:gd name="connsiteX31" fmla="*/ 1687 w 10000"/>
                <a:gd name="connsiteY31" fmla="*/ 9999 h 10000"/>
                <a:gd name="connsiteX32" fmla="*/ 1382 w 10000"/>
                <a:gd name="connsiteY32" fmla="*/ 9972 h 10000"/>
                <a:gd name="connsiteX33" fmla="*/ 1028 w 10000"/>
                <a:gd name="connsiteY33" fmla="*/ 9923 h 10000"/>
                <a:gd name="connsiteX34" fmla="*/ 622 w 10000"/>
                <a:gd name="connsiteY34" fmla="*/ 9770 h 10000"/>
                <a:gd name="connsiteX35" fmla="*/ 352 w 10000"/>
                <a:gd name="connsiteY35" fmla="*/ 9588 h 10000"/>
                <a:gd name="connsiteX36" fmla="*/ 132 w 10000"/>
                <a:gd name="connsiteY36" fmla="*/ 9434 h 10000"/>
                <a:gd name="connsiteX37" fmla="*/ 97 w 10000"/>
                <a:gd name="connsiteY37" fmla="*/ 9285 h 10000"/>
                <a:gd name="connsiteX38" fmla="*/ 113 w 10000"/>
                <a:gd name="connsiteY38" fmla="*/ 2237 h 10000"/>
                <a:gd name="connsiteX39" fmla="*/ 87 w 10000"/>
                <a:gd name="connsiteY39" fmla="*/ 1557 h 10000"/>
                <a:gd name="connsiteX40" fmla="*/ 4 w 10000"/>
                <a:gd name="connsiteY40" fmla="*/ 1537 h 10000"/>
                <a:gd name="connsiteX41" fmla="*/ 60 w 10000"/>
                <a:gd name="connsiteY41" fmla="*/ 10000 h 10000"/>
                <a:gd name="connsiteX42" fmla="*/ 10000 w 10000"/>
                <a:gd name="connsiteY42" fmla="*/ 10000 h 10000"/>
                <a:gd name="connsiteX43" fmla="*/ 9996 w 10000"/>
                <a:gd name="connsiteY43" fmla="*/ 0 h 10000"/>
                <a:gd name="connsiteX44" fmla="*/ 0 w 10000"/>
                <a:gd name="connsiteY44" fmla="*/ 0 h 10000"/>
                <a:gd name="connsiteX45" fmla="*/ 4 w 10000"/>
                <a:gd name="connsiteY45" fmla="*/ 1539 h 10000"/>
                <a:gd name="connsiteX46" fmla="*/ 61 w 10000"/>
                <a:gd name="connsiteY46" fmla="*/ 1557 h 10000"/>
                <a:gd name="connsiteX47" fmla="*/ 63 w 10000"/>
                <a:gd name="connsiteY47" fmla="*/ 1466 h 10000"/>
                <a:gd name="connsiteX48" fmla="*/ 74 w 10000"/>
                <a:gd name="connsiteY48" fmla="*/ 1395 h 10000"/>
                <a:gd name="connsiteX49" fmla="*/ 113 w 10000"/>
                <a:gd name="connsiteY49" fmla="*/ 1288 h 10000"/>
                <a:gd name="connsiteX50" fmla="*/ 235 w 10000"/>
                <a:gd name="connsiteY50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2145 w 10000"/>
                <a:gd name="connsiteY30" fmla="*/ 9967 h 10000"/>
                <a:gd name="connsiteX31" fmla="*/ 1687 w 10000"/>
                <a:gd name="connsiteY31" fmla="*/ 9999 h 10000"/>
                <a:gd name="connsiteX32" fmla="*/ 1382 w 10000"/>
                <a:gd name="connsiteY32" fmla="*/ 9972 h 10000"/>
                <a:gd name="connsiteX33" fmla="*/ 1028 w 10000"/>
                <a:gd name="connsiteY33" fmla="*/ 9923 h 10000"/>
                <a:gd name="connsiteX34" fmla="*/ 622 w 10000"/>
                <a:gd name="connsiteY34" fmla="*/ 9770 h 10000"/>
                <a:gd name="connsiteX35" fmla="*/ 352 w 10000"/>
                <a:gd name="connsiteY35" fmla="*/ 9588 h 10000"/>
                <a:gd name="connsiteX36" fmla="*/ 132 w 10000"/>
                <a:gd name="connsiteY36" fmla="*/ 9434 h 10000"/>
                <a:gd name="connsiteX37" fmla="*/ 97 w 10000"/>
                <a:gd name="connsiteY37" fmla="*/ 9285 h 10000"/>
                <a:gd name="connsiteX38" fmla="*/ 113 w 10000"/>
                <a:gd name="connsiteY38" fmla="*/ 2237 h 10000"/>
                <a:gd name="connsiteX39" fmla="*/ 87 w 10000"/>
                <a:gd name="connsiteY39" fmla="*/ 1557 h 10000"/>
                <a:gd name="connsiteX40" fmla="*/ 4 w 10000"/>
                <a:gd name="connsiteY40" fmla="*/ 1537 h 10000"/>
                <a:gd name="connsiteX41" fmla="*/ 60 w 10000"/>
                <a:gd name="connsiteY41" fmla="*/ 10000 h 10000"/>
                <a:gd name="connsiteX42" fmla="*/ 10000 w 10000"/>
                <a:gd name="connsiteY42" fmla="*/ 10000 h 10000"/>
                <a:gd name="connsiteX43" fmla="*/ 9996 w 10000"/>
                <a:gd name="connsiteY43" fmla="*/ 0 h 10000"/>
                <a:gd name="connsiteX44" fmla="*/ 0 w 10000"/>
                <a:gd name="connsiteY44" fmla="*/ 0 h 10000"/>
                <a:gd name="connsiteX45" fmla="*/ 4 w 10000"/>
                <a:gd name="connsiteY45" fmla="*/ 1539 h 10000"/>
                <a:gd name="connsiteX46" fmla="*/ 61 w 10000"/>
                <a:gd name="connsiteY46" fmla="*/ 1557 h 10000"/>
                <a:gd name="connsiteX47" fmla="*/ 63 w 10000"/>
                <a:gd name="connsiteY47" fmla="*/ 1466 h 10000"/>
                <a:gd name="connsiteX48" fmla="*/ 74 w 10000"/>
                <a:gd name="connsiteY48" fmla="*/ 1395 h 10000"/>
                <a:gd name="connsiteX49" fmla="*/ 113 w 10000"/>
                <a:gd name="connsiteY49" fmla="*/ 1288 h 10000"/>
                <a:gd name="connsiteX50" fmla="*/ 235 w 10000"/>
                <a:gd name="connsiteY50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386 w 10000"/>
                <a:gd name="connsiteY27" fmla="*/ 983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28 w 10000"/>
                <a:gd name="connsiteY32" fmla="*/ 9923 h 10000"/>
                <a:gd name="connsiteX33" fmla="*/ 622 w 10000"/>
                <a:gd name="connsiteY33" fmla="*/ 9770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21 w 10000"/>
                <a:gd name="connsiteY28" fmla="*/ 9856 h 10000"/>
                <a:gd name="connsiteX29" fmla="*/ 2133 w 10000"/>
                <a:gd name="connsiteY29" fmla="*/ 9893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28 w 10000"/>
                <a:gd name="connsiteY32" fmla="*/ 9923 h 10000"/>
                <a:gd name="connsiteX33" fmla="*/ 622 w 10000"/>
                <a:gd name="connsiteY33" fmla="*/ 9770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33 w 10000"/>
                <a:gd name="connsiteY29" fmla="*/ 9893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28 w 10000"/>
                <a:gd name="connsiteY32" fmla="*/ 9923 h 10000"/>
                <a:gd name="connsiteX33" fmla="*/ 622 w 10000"/>
                <a:gd name="connsiteY33" fmla="*/ 9770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47 w 10000"/>
                <a:gd name="connsiteY29" fmla="*/ 9967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28 w 10000"/>
                <a:gd name="connsiteY32" fmla="*/ 9923 h 10000"/>
                <a:gd name="connsiteX33" fmla="*/ 622 w 10000"/>
                <a:gd name="connsiteY33" fmla="*/ 9770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47 w 10000"/>
                <a:gd name="connsiteY29" fmla="*/ 9967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28 w 10000"/>
                <a:gd name="connsiteY32" fmla="*/ 9923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47 w 10000"/>
                <a:gd name="connsiteY29" fmla="*/ 9967 h 10000"/>
                <a:gd name="connsiteX30" fmla="*/ 1687 w 10000"/>
                <a:gd name="connsiteY30" fmla="*/ 9999 h 10000"/>
                <a:gd name="connsiteX31" fmla="*/ 1382 w 10000"/>
                <a:gd name="connsiteY31" fmla="*/ 9972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47 w 10000"/>
                <a:gd name="connsiteY29" fmla="*/ 9967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275 w 10000"/>
                <a:gd name="connsiteY28" fmla="*/ 9946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481 w 10000"/>
                <a:gd name="connsiteY27" fmla="*/ 9921 h 10000"/>
                <a:gd name="connsiteX28" fmla="*/ 2356 w 10000"/>
                <a:gd name="connsiteY28" fmla="*/ 9889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549 w 10000"/>
                <a:gd name="connsiteY27" fmla="*/ 9847 h 10000"/>
                <a:gd name="connsiteX28" fmla="*/ 2356 w 10000"/>
                <a:gd name="connsiteY28" fmla="*/ 9889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080 w 10000"/>
                <a:gd name="connsiteY26" fmla="*/ 7960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237 w 10000"/>
                <a:gd name="connsiteY26" fmla="*/ 8386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237 w 10000"/>
                <a:gd name="connsiteY26" fmla="*/ 8386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968 w 10000"/>
                <a:gd name="connsiteY26" fmla="*/ 8504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143 w 10000"/>
                <a:gd name="connsiteY25" fmla="*/ 7940 h 10000"/>
                <a:gd name="connsiteX26" fmla="*/ 9550 w 10000"/>
                <a:gd name="connsiteY26" fmla="*/ 8457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189 w 10000"/>
                <a:gd name="connsiteY24" fmla="*/ 7921 h 10000"/>
                <a:gd name="connsiteX25" fmla="*/ 9757 w 10000"/>
                <a:gd name="connsiteY25" fmla="*/ 8366 h 10000"/>
                <a:gd name="connsiteX26" fmla="*/ 9550 w 10000"/>
                <a:gd name="connsiteY26" fmla="*/ 8457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196 w 10000"/>
                <a:gd name="connsiteY23" fmla="*/ 7893 h 10000"/>
                <a:gd name="connsiteX24" fmla="*/ 9803 w 10000"/>
                <a:gd name="connsiteY24" fmla="*/ 7921 h 10000"/>
                <a:gd name="connsiteX25" fmla="*/ 9757 w 10000"/>
                <a:gd name="connsiteY25" fmla="*/ 8366 h 10000"/>
                <a:gd name="connsiteX26" fmla="*/ 9550 w 10000"/>
                <a:gd name="connsiteY26" fmla="*/ 8457 h 10000"/>
                <a:gd name="connsiteX27" fmla="*/ 2549 w 10000"/>
                <a:gd name="connsiteY27" fmla="*/ 9847 h 10000"/>
                <a:gd name="connsiteX28" fmla="*/ 2356 w 10000"/>
                <a:gd name="connsiteY28" fmla="*/ 9873 h 10000"/>
                <a:gd name="connsiteX29" fmla="*/ 2106 w 10000"/>
                <a:gd name="connsiteY29" fmla="*/ 9902 h 10000"/>
                <a:gd name="connsiteX30" fmla="*/ 1687 w 10000"/>
                <a:gd name="connsiteY30" fmla="*/ 9999 h 10000"/>
                <a:gd name="connsiteX31" fmla="*/ 1436 w 10000"/>
                <a:gd name="connsiteY31" fmla="*/ 9956 h 10000"/>
                <a:gd name="connsiteX32" fmla="*/ 1042 w 10000"/>
                <a:gd name="connsiteY32" fmla="*/ 9849 h 10000"/>
                <a:gd name="connsiteX33" fmla="*/ 663 w 10000"/>
                <a:gd name="connsiteY33" fmla="*/ 9762 h 10000"/>
                <a:gd name="connsiteX34" fmla="*/ 352 w 10000"/>
                <a:gd name="connsiteY34" fmla="*/ 9588 h 10000"/>
                <a:gd name="connsiteX35" fmla="*/ 132 w 10000"/>
                <a:gd name="connsiteY35" fmla="*/ 9434 h 10000"/>
                <a:gd name="connsiteX36" fmla="*/ 97 w 10000"/>
                <a:gd name="connsiteY36" fmla="*/ 9285 h 10000"/>
                <a:gd name="connsiteX37" fmla="*/ 113 w 10000"/>
                <a:gd name="connsiteY37" fmla="*/ 2237 h 10000"/>
                <a:gd name="connsiteX38" fmla="*/ 87 w 10000"/>
                <a:gd name="connsiteY38" fmla="*/ 1557 h 10000"/>
                <a:gd name="connsiteX39" fmla="*/ 4 w 10000"/>
                <a:gd name="connsiteY39" fmla="*/ 1537 h 10000"/>
                <a:gd name="connsiteX40" fmla="*/ 60 w 10000"/>
                <a:gd name="connsiteY40" fmla="*/ 10000 h 10000"/>
                <a:gd name="connsiteX41" fmla="*/ 10000 w 10000"/>
                <a:gd name="connsiteY41" fmla="*/ 10000 h 10000"/>
                <a:gd name="connsiteX42" fmla="*/ 9996 w 10000"/>
                <a:gd name="connsiteY42" fmla="*/ 0 h 10000"/>
                <a:gd name="connsiteX43" fmla="*/ 0 w 10000"/>
                <a:gd name="connsiteY43" fmla="*/ 0 h 10000"/>
                <a:gd name="connsiteX44" fmla="*/ 4 w 10000"/>
                <a:gd name="connsiteY44" fmla="*/ 1539 h 10000"/>
                <a:gd name="connsiteX45" fmla="*/ 61 w 10000"/>
                <a:gd name="connsiteY45" fmla="*/ 1557 h 10000"/>
                <a:gd name="connsiteX46" fmla="*/ 63 w 10000"/>
                <a:gd name="connsiteY46" fmla="*/ 1466 h 10000"/>
                <a:gd name="connsiteX47" fmla="*/ 74 w 10000"/>
                <a:gd name="connsiteY47" fmla="*/ 1395 h 10000"/>
                <a:gd name="connsiteX48" fmla="*/ 113 w 10000"/>
                <a:gd name="connsiteY48" fmla="*/ 1288 h 10000"/>
                <a:gd name="connsiteX49" fmla="*/ 235 w 10000"/>
                <a:gd name="connsiteY49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196 w 10000"/>
                <a:gd name="connsiteY22" fmla="*/ 7857 h 10000"/>
                <a:gd name="connsiteX23" fmla="*/ 9803 w 10000"/>
                <a:gd name="connsiteY23" fmla="*/ 7921 h 10000"/>
                <a:gd name="connsiteX24" fmla="*/ 9757 w 10000"/>
                <a:gd name="connsiteY24" fmla="*/ 8366 h 10000"/>
                <a:gd name="connsiteX25" fmla="*/ 9550 w 10000"/>
                <a:gd name="connsiteY25" fmla="*/ 8457 h 10000"/>
                <a:gd name="connsiteX26" fmla="*/ 2549 w 10000"/>
                <a:gd name="connsiteY26" fmla="*/ 9847 h 10000"/>
                <a:gd name="connsiteX27" fmla="*/ 2356 w 10000"/>
                <a:gd name="connsiteY27" fmla="*/ 9873 h 10000"/>
                <a:gd name="connsiteX28" fmla="*/ 2106 w 10000"/>
                <a:gd name="connsiteY28" fmla="*/ 9902 h 10000"/>
                <a:gd name="connsiteX29" fmla="*/ 1687 w 10000"/>
                <a:gd name="connsiteY29" fmla="*/ 9999 h 10000"/>
                <a:gd name="connsiteX30" fmla="*/ 1436 w 10000"/>
                <a:gd name="connsiteY30" fmla="*/ 9956 h 10000"/>
                <a:gd name="connsiteX31" fmla="*/ 1042 w 10000"/>
                <a:gd name="connsiteY31" fmla="*/ 9849 h 10000"/>
                <a:gd name="connsiteX32" fmla="*/ 663 w 10000"/>
                <a:gd name="connsiteY32" fmla="*/ 9762 h 10000"/>
                <a:gd name="connsiteX33" fmla="*/ 352 w 10000"/>
                <a:gd name="connsiteY33" fmla="*/ 9588 h 10000"/>
                <a:gd name="connsiteX34" fmla="*/ 132 w 10000"/>
                <a:gd name="connsiteY34" fmla="*/ 9434 h 10000"/>
                <a:gd name="connsiteX35" fmla="*/ 97 w 10000"/>
                <a:gd name="connsiteY35" fmla="*/ 9285 h 10000"/>
                <a:gd name="connsiteX36" fmla="*/ 113 w 10000"/>
                <a:gd name="connsiteY36" fmla="*/ 2237 h 10000"/>
                <a:gd name="connsiteX37" fmla="*/ 87 w 10000"/>
                <a:gd name="connsiteY37" fmla="*/ 1557 h 10000"/>
                <a:gd name="connsiteX38" fmla="*/ 4 w 10000"/>
                <a:gd name="connsiteY38" fmla="*/ 1537 h 10000"/>
                <a:gd name="connsiteX39" fmla="*/ 60 w 10000"/>
                <a:gd name="connsiteY39" fmla="*/ 10000 h 10000"/>
                <a:gd name="connsiteX40" fmla="*/ 10000 w 10000"/>
                <a:gd name="connsiteY40" fmla="*/ 10000 h 10000"/>
                <a:gd name="connsiteX41" fmla="*/ 9996 w 10000"/>
                <a:gd name="connsiteY41" fmla="*/ 0 h 10000"/>
                <a:gd name="connsiteX42" fmla="*/ 0 w 10000"/>
                <a:gd name="connsiteY42" fmla="*/ 0 h 10000"/>
                <a:gd name="connsiteX43" fmla="*/ 4 w 10000"/>
                <a:gd name="connsiteY43" fmla="*/ 1539 h 10000"/>
                <a:gd name="connsiteX44" fmla="*/ 61 w 10000"/>
                <a:gd name="connsiteY44" fmla="*/ 1557 h 10000"/>
                <a:gd name="connsiteX45" fmla="*/ 63 w 10000"/>
                <a:gd name="connsiteY45" fmla="*/ 1466 h 10000"/>
                <a:gd name="connsiteX46" fmla="*/ 74 w 10000"/>
                <a:gd name="connsiteY46" fmla="*/ 1395 h 10000"/>
                <a:gd name="connsiteX47" fmla="*/ 113 w 10000"/>
                <a:gd name="connsiteY47" fmla="*/ 1288 h 10000"/>
                <a:gd name="connsiteX48" fmla="*/ 235 w 10000"/>
                <a:gd name="connsiteY48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210 w 10000"/>
                <a:gd name="connsiteY21" fmla="*/ 7713 h 10000"/>
                <a:gd name="connsiteX22" fmla="*/ 9803 w 10000"/>
                <a:gd name="connsiteY22" fmla="*/ 7921 h 10000"/>
                <a:gd name="connsiteX23" fmla="*/ 9757 w 10000"/>
                <a:gd name="connsiteY23" fmla="*/ 8366 h 10000"/>
                <a:gd name="connsiteX24" fmla="*/ 9550 w 10000"/>
                <a:gd name="connsiteY24" fmla="*/ 8457 h 10000"/>
                <a:gd name="connsiteX25" fmla="*/ 2549 w 10000"/>
                <a:gd name="connsiteY25" fmla="*/ 9847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757 w 10000"/>
                <a:gd name="connsiteY22" fmla="*/ 8366 h 10000"/>
                <a:gd name="connsiteX23" fmla="*/ 9550 w 10000"/>
                <a:gd name="connsiteY23" fmla="*/ 8457 h 10000"/>
                <a:gd name="connsiteX24" fmla="*/ 2549 w 10000"/>
                <a:gd name="connsiteY24" fmla="*/ 9847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757 w 10000"/>
                <a:gd name="connsiteY22" fmla="*/ 8366 h 10000"/>
                <a:gd name="connsiteX23" fmla="*/ 9446 w 10000"/>
                <a:gd name="connsiteY23" fmla="*/ 8481 h 10000"/>
                <a:gd name="connsiteX24" fmla="*/ 2549 w 10000"/>
                <a:gd name="connsiteY24" fmla="*/ 9847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757 w 10000"/>
                <a:gd name="connsiteY22" fmla="*/ 8366 h 10000"/>
                <a:gd name="connsiteX23" fmla="*/ 9446 w 10000"/>
                <a:gd name="connsiteY23" fmla="*/ 8481 h 10000"/>
                <a:gd name="connsiteX24" fmla="*/ 2549 w 10000"/>
                <a:gd name="connsiteY24" fmla="*/ 9847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757 w 10000"/>
                <a:gd name="connsiteY22" fmla="*/ 8366 h 10000"/>
                <a:gd name="connsiteX23" fmla="*/ 9446 w 10000"/>
                <a:gd name="connsiteY23" fmla="*/ 8481 h 10000"/>
                <a:gd name="connsiteX24" fmla="*/ 2758 w 10000"/>
                <a:gd name="connsiteY24" fmla="*/ 9792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757 w 10000"/>
                <a:gd name="connsiteY22" fmla="*/ 8366 h 10000"/>
                <a:gd name="connsiteX23" fmla="*/ 9381 w 10000"/>
                <a:gd name="connsiteY23" fmla="*/ 8473 h 10000"/>
                <a:gd name="connsiteX24" fmla="*/ 2758 w 10000"/>
                <a:gd name="connsiteY24" fmla="*/ 9792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803 w 10000"/>
                <a:gd name="connsiteY21" fmla="*/ 7921 h 10000"/>
                <a:gd name="connsiteX22" fmla="*/ 9561 w 10000"/>
                <a:gd name="connsiteY22" fmla="*/ 8437 h 10000"/>
                <a:gd name="connsiteX23" fmla="*/ 9381 w 10000"/>
                <a:gd name="connsiteY23" fmla="*/ 8473 h 10000"/>
                <a:gd name="connsiteX24" fmla="*/ 2758 w 10000"/>
                <a:gd name="connsiteY24" fmla="*/ 9792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594 w 10000"/>
                <a:gd name="connsiteY21" fmla="*/ 7960 h 10000"/>
                <a:gd name="connsiteX22" fmla="*/ 9561 w 10000"/>
                <a:gd name="connsiteY22" fmla="*/ 8437 h 10000"/>
                <a:gd name="connsiteX23" fmla="*/ 9381 w 10000"/>
                <a:gd name="connsiteY23" fmla="*/ 8473 h 10000"/>
                <a:gd name="connsiteX24" fmla="*/ 2758 w 10000"/>
                <a:gd name="connsiteY24" fmla="*/ 9792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594 w 10000"/>
                <a:gd name="connsiteY21" fmla="*/ 7960 h 10000"/>
                <a:gd name="connsiteX22" fmla="*/ 9574 w 10000"/>
                <a:gd name="connsiteY22" fmla="*/ 8285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408 w 10000"/>
                <a:gd name="connsiteY20" fmla="*/ 5407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517 w 10000"/>
                <a:gd name="connsiteY19" fmla="*/ 4222 h 10000"/>
                <a:gd name="connsiteX20" fmla="*/ 9839 w 10000"/>
                <a:gd name="connsiteY20" fmla="*/ 5368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662 w 10000"/>
                <a:gd name="connsiteY18" fmla="*/ 2739 h 10000"/>
                <a:gd name="connsiteX19" fmla="*/ 9843 w 10000"/>
                <a:gd name="connsiteY19" fmla="*/ 4206 h 10000"/>
                <a:gd name="connsiteX20" fmla="*/ 9839 w 10000"/>
                <a:gd name="connsiteY20" fmla="*/ 5368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898 w 10000"/>
                <a:gd name="connsiteY17" fmla="*/ 476 h 10000"/>
                <a:gd name="connsiteX18" fmla="*/ 9845 w 10000"/>
                <a:gd name="connsiteY18" fmla="*/ 2739 h 10000"/>
                <a:gd name="connsiteX19" fmla="*/ 9843 w 10000"/>
                <a:gd name="connsiteY19" fmla="*/ 4206 h 10000"/>
                <a:gd name="connsiteX20" fmla="*/ 9839 w 10000"/>
                <a:gd name="connsiteY20" fmla="*/ 5368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976 w 10000"/>
                <a:gd name="connsiteY17" fmla="*/ 610 h 10000"/>
                <a:gd name="connsiteX18" fmla="*/ 9845 w 10000"/>
                <a:gd name="connsiteY18" fmla="*/ 2739 h 10000"/>
                <a:gd name="connsiteX19" fmla="*/ 9843 w 10000"/>
                <a:gd name="connsiteY19" fmla="*/ 4206 h 10000"/>
                <a:gd name="connsiteX20" fmla="*/ 9839 w 10000"/>
                <a:gd name="connsiteY20" fmla="*/ 5368 h 10000"/>
                <a:gd name="connsiteX21" fmla="*/ 9594 w 10000"/>
                <a:gd name="connsiteY21" fmla="*/ 7960 h 10000"/>
                <a:gd name="connsiteX22" fmla="*/ 9574 w 10000"/>
                <a:gd name="connsiteY22" fmla="*/ 8246 h 10000"/>
                <a:gd name="connsiteX23" fmla="*/ 9561 w 10000"/>
                <a:gd name="connsiteY23" fmla="*/ 8437 h 10000"/>
                <a:gd name="connsiteX24" fmla="*/ 9381 w 10000"/>
                <a:gd name="connsiteY24" fmla="*/ 8473 h 10000"/>
                <a:gd name="connsiteX25" fmla="*/ 2758 w 10000"/>
                <a:gd name="connsiteY25" fmla="*/ 9792 h 10000"/>
                <a:gd name="connsiteX26" fmla="*/ 2356 w 10000"/>
                <a:gd name="connsiteY26" fmla="*/ 9873 h 10000"/>
                <a:gd name="connsiteX27" fmla="*/ 2106 w 10000"/>
                <a:gd name="connsiteY27" fmla="*/ 9902 h 10000"/>
                <a:gd name="connsiteX28" fmla="*/ 1687 w 10000"/>
                <a:gd name="connsiteY28" fmla="*/ 9999 h 10000"/>
                <a:gd name="connsiteX29" fmla="*/ 1436 w 10000"/>
                <a:gd name="connsiteY29" fmla="*/ 9956 h 10000"/>
                <a:gd name="connsiteX30" fmla="*/ 1042 w 10000"/>
                <a:gd name="connsiteY30" fmla="*/ 9849 h 10000"/>
                <a:gd name="connsiteX31" fmla="*/ 663 w 10000"/>
                <a:gd name="connsiteY31" fmla="*/ 9762 h 10000"/>
                <a:gd name="connsiteX32" fmla="*/ 352 w 10000"/>
                <a:gd name="connsiteY32" fmla="*/ 9588 h 10000"/>
                <a:gd name="connsiteX33" fmla="*/ 132 w 10000"/>
                <a:gd name="connsiteY33" fmla="*/ 9434 h 10000"/>
                <a:gd name="connsiteX34" fmla="*/ 97 w 10000"/>
                <a:gd name="connsiteY34" fmla="*/ 9285 h 10000"/>
                <a:gd name="connsiteX35" fmla="*/ 113 w 10000"/>
                <a:gd name="connsiteY35" fmla="*/ 2237 h 10000"/>
                <a:gd name="connsiteX36" fmla="*/ 87 w 10000"/>
                <a:gd name="connsiteY36" fmla="*/ 1557 h 10000"/>
                <a:gd name="connsiteX37" fmla="*/ 4 w 10000"/>
                <a:gd name="connsiteY37" fmla="*/ 1537 h 10000"/>
                <a:gd name="connsiteX38" fmla="*/ 60 w 10000"/>
                <a:gd name="connsiteY38" fmla="*/ 10000 h 10000"/>
                <a:gd name="connsiteX39" fmla="*/ 10000 w 10000"/>
                <a:gd name="connsiteY39" fmla="*/ 10000 h 10000"/>
                <a:gd name="connsiteX40" fmla="*/ 9996 w 10000"/>
                <a:gd name="connsiteY40" fmla="*/ 0 h 10000"/>
                <a:gd name="connsiteX41" fmla="*/ 0 w 10000"/>
                <a:gd name="connsiteY41" fmla="*/ 0 h 10000"/>
                <a:gd name="connsiteX42" fmla="*/ 4 w 10000"/>
                <a:gd name="connsiteY42" fmla="*/ 1539 h 10000"/>
                <a:gd name="connsiteX43" fmla="*/ 61 w 10000"/>
                <a:gd name="connsiteY43" fmla="*/ 1557 h 10000"/>
                <a:gd name="connsiteX44" fmla="*/ 63 w 10000"/>
                <a:gd name="connsiteY44" fmla="*/ 1466 h 10000"/>
                <a:gd name="connsiteX45" fmla="*/ 74 w 10000"/>
                <a:gd name="connsiteY45" fmla="*/ 1395 h 10000"/>
                <a:gd name="connsiteX46" fmla="*/ 113 w 10000"/>
                <a:gd name="connsiteY46" fmla="*/ 1288 h 10000"/>
                <a:gd name="connsiteX47" fmla="*/ 235 w 10000"/>
                <a:gd name="connsiteY47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976 w 10000"/>
                <a:gd name="connsiteY17" fmla="*/ 610 h 10000"/>
                <a:gd name="connsiteX18" fmla="*/ 9843 w 10000"/>
                <a:gd name="connsiteY18" fmla="*/ 4206 h 10000"/>
                <a:gd name="connsiteX19" fmla="*/ 9839 w 10000"/>
                <a:gd name="connsiteY19" fmla="*/ 5368 h 10000"/>
                <a:gd name="connsiteX20" fmla="*/ 9594 w 10000"/>
                <a:gd name="connsiteY20" fmla="*/ 7960 h 10000"/>
                <a:gd name="connsiteX21" fmla="*/ 9574 w 10000"/>
                <a:gd name="connsiteY21" fmla="*/ 8246 h 10000"/>
                <a:gd name="connsiteX22" fmla="*/ 9561 w 10000"/>
                <a:gd name="connsiteY22" fmla="*/ 8437 h 10000"/>
                <a:gd name="connsiteX23" fmla="*/ 9381 w 10000"/>
                <a:gd name="connsiteY23" fmla="*/ 8473 h 10000"/>
                <a:gd name="connsiteX24" fmla="*/ 2758 w 10000"/>
                <a:gd name="connsiteY24" fmla="*/ 9792 h 10000"/>
                <a:gd name="connsiteX25" fmla="*/ 2356 w 10000"/>
                <a:gd name="connsiteY25" fmla="*/ 9873 h 10000"/>
                <a:gd name="connsiteX26" fmla="*/ 2106 w 10000"/>
                <a:gd name="connsiteY26" fmla="*/ 9902 h 10000"/>
                <a:gd name="connsiteX27" fmla="*/ 1687 w 10000"/>
                <a:gd name="connsiteY27" fmla="*/ 9999 h 10000"/>
                <a:gd name="connsiteX28" fmla="*/ 1436 w 10000"/>
                <a:gd name="connsiteY28" fmla="*/ 9956 h 10000"/>
                <a:gd name="connsiteX29" fmla="*/ 1042 w 10000"/>
                <a:gd name="connsiteY29" fmla="*/ 9849 h 10000"/>
                <a:gd name="connsiteX30" fmla="*/ 663 w 10000"/>
                <a:gd name="connsiteY30" fmla="*/ 9762 h 10000"/>
                <a:gd name="connsiteX31" fmla="*/ 352 w 10000"/>
                <a:gd name="connsiteY31" fmla="*/ 9588 h 10000"/>
                <a:gd name="connsiteX32" fmla="*/ 132 w 10000"/>
                <a:gd name="connsiteY32" fmla="*/ 9434 h 10000"/>
                <a:gd name="connsiteX33" fmla="*/ 97 w 10000"/>
                <a:gd name="connsiteY33" fmla="*/ 9285 h 10000"/>
                <a:gd name="connsiteX34" fmla="*/ 113 w 10000"/>
                <a:gd name="connsiteY34" fmla="*/ 2237 h 10000"/>
                <a:gd name="connsiteX35" fmla="*/ 87 w 10000"/>
                <a:gd name="connsiteY35" fmla="*/ 1557 h 10000"/>
                <a:gd name="connsiteX36" fmla="*/ 4 w 10000"/>
                <a:gd name="connsiteY36" fmla="*/ 1537 h 10000"/>
                <a:gd name="connsiteX37" fmla="*/ 60 w 10000"/>
                <a:gd name="connsiteY37" fmla="*/ 10000 h 10000"/>
                <a:gd name="connsiteX38" fmla="*/ 10000 w 10000"/>
                <a:gd name="connsiteY38" fmla="*/ 10000 h 10000"/>
                <a:gd name="connsiteX39" fmla="*/ 9996 w 10000"/>
                <a:gd name="connsiteY39" fmla="*/ 0 h 10000"/>
                <a:gd name="connsiteX40" fmla="*/ 0 w 10000"/>
                <a:gd name="connsiteY40" fmla="*/ 0 h 10000"/>
                <a:gd name="connsiteX41" fmla="*/ 4 w 10000"/>
                <a:gd name="connsiteY41" fmla="*/ 1539 h 10000"/>
                <a:gd name="connsiteX42" fmla="*/ 61 w 10000"/>
                <a:gd name="connsiteY42" fmla="*/ 1557 h 10000"/>
                <a:gd name="connsiteX43" fmla="*/ 63 w 10000"/>
                <a:gd name="connsiteY43" fmla="*/ 1466 h 10000"/>
                <a:gd name="connsiteX44" fmla="*/ 74 w 10000"/>
                <a:gd name="connsiteY44" fmla="*/ 1395 h 10000"/>
                <a:gd name="connsiteX45" fmla="*/ 113 w 10000"/>
                <a:gd name="connsiteY45" fmla="*/ 1288 h 10000"/>
                <a:gd name="connsiteX46" fmla="*/ 235 w 10000"/>
                <a:gd name="connsiteY46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976 w 10000"/>
                <a:gd name="connsiteY17" fmla="*/ 610 h 10000"/>
                <a:gd name="connsiteX18" fmla="*/ 9839 w 10000"/>
                <a:gd name="connsiteY18" fmla="*/ 5368 h 10000"/>
                <a:gd name="connsiteX19" fmla="*/ 9594 w 10000"/>
                <a:gd name="connsiteY19" fmla="*/ 7960 h 10000"/>
                <a:gd name="connsiteX20" fmla="*/ 9574 w 10000"/>
                <a:gd name="connsiteY20" fmla="*/ 8246 h 10000"/>
                <a:gd name="connsiteX21" fmla="*/ 9561 w 10000"/>
                <a:gd name="connsiteY21" fmla="*/ 8437 h 10000"/>
                <a:gd name="connsiteX22" fmla="*/ 9381 w 10000"/>
                <a:gd name="connsiteY22" fmla="*/ 8473 h 10000"/>
                <a:gd name="connsiteX23" fmla="*/ 2758 w 10000"/>
                <a:gd name="connsiteY23" fmla="*/ 9792 h 10000"/>
                <a:gd name="connsiteX24" fmla="*/ 2356 w 10000"/>
                <a:gd name="connsiteY24" fmla="*/ 9873 h 10000"/>
                <a:gd name="connsiteX25" fmla="*/ 2106 w 10000"/>
                <a:gd name="connsiteY25" fmla="*/ 9902 h 10000"/>
                <a:gd name="connsiteX26" fmla="*/ 1687 w 10000"/>
                <a:gd name="connsiteY26" fmla="*/ 9999 h 10000"/>
                <a:gd name="connsiteX27" fmla="*/ 1436 w 10000"/>
                <a:gd name="connsiteY27" fmla="*/ 9956 h 10000"/>
                <a:gd name="connsiteX28" fmla="*/ 1042 w 10000"/>
                <a:gd name="connsiteY28" fmla="*/ 9849 h 10000"/>
                <a:gd name="connsiteX29" fmla="*/ 663 w 10000"/>
                <a:gd name="connsiteY29" fmla="*/ 9762 h 10000"/>
                <a:gd name="connsiteX30" fmla="*/ 352 w 10000"/>
                <a:gd name="connsiteY30" fmla="*/ 9588 h 10000"/>
                <a:gd name="connsiteX31" fmla="*/ 132 w 10000"/>
                <a:gd name="connsiteY31" fmla="*/ 9434 h 10000"/>
                <a:gd name="connsiteX32" fmla="*/ 97 w 10000"/>
                <a:gd name="connsiteY32" fmla="*/ 9285 h 10000"/>
                <a:gd name="connsiteX33" fmla="*/ 113 w 10000"/>
                <a:gd name="connsiteY33" fmla="*/ 2237 h 10000"/>
                <a:gd name="connsiteX34" fmla="*/ 87 w 10000"/>
                <a:gd name="connsiteY34" fmla="*/ 1557 h 10000"/>
                <a:gd name="connsiteX35" fmla="*/ 4 w 10000"/>
                <a:gd name="connsiteY35" fmla="*/ 1537 h 10000"/>
                <a:gd name="connsiteX36" fmla="*/ 60 w 10000"/>
                <a:gd name="connsiteY36" fmla="*/ 10000 h 10000"/>
                <a:gd name="connsiteX37" fmla="*/ 10000 w 10000"/>
                <a:gd name="connsiteY37" fmla="*/ 10000 h 10000"/>
                <a:gd name="connsiteX38" fmla="*/ 9996 w 10000"/>
                <a:gd name="connsiteY38" fmla="*/ 0 h 10000"/>
                <a:gd name="connsiteX39" fmla="*/ 0 w 10000"/>
                <a:gd name="connsiteY39" fmla="*/ 0 h 10000"/>
                <a:gd name="connsiteX40" fmla="*/ 4 w 10000"/>
                <a:gd name="connsiteY40" fmla="*/ 1539 h 10000"/>
                <a:gd name="connsiteX41" fmla="*/ 61 w 10000"/>
                <a:gd name="connsiteY41" fmla="*/ 1557 h 10000"/>
                <a:gd name="connsiteX42" fmla="*/ 63 w 10000"/>
                <a:gd name="connsiteY42" fmla="*/ 1466 h 10000"/>
                <a:gd name="connsiteX43" fmla="*/ 74 w 10000"/>
                <a:gd name="connsiteY43" fmla="*/ 1395 h 10000"/>
                <a:gd name="connsiteX44" fmla="*/ 113 w 10000"/>
                <a:gd name="connsiteY44" fmla="*/ 1288 h 10000"/>
                <a:gd name="connsiteX45" fmla="*/ 235 w 10000"/>
                <a:gd name="connsiteY45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41 w 10000"/>
                <a:gd name="connsiteY16" fmla="*/ 448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50 w 10000"/>
                <a:gd name="connsiteY15" fmla="*/ 45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358 w 10000"/>
                <a:gd name="connsiteY14" fmla="*/ 519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122 w 10000"/>
                <a:gd name="connsiteY13" fmla="*/ 519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523 w 10000"/>
                <a:gd name="connsiteY10" fmla="*/ 467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627 w 10000"/>
                <a:gd name="connsiteY10" fmla="*/ 365 h 10000"/>
                <a:gd name="connsiteX11" fmla="*/ 8742 w 10000"/>
                <a:gd name="connsiteY11" fmla="*/ 499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40 w 10000"/>
                <a:gd name="connsiteY9" fmla="*/ 431 h 10000"/>
                <a:gd name="connsiteX10" fmla="*/ 8627 w 10000"/>
                <a:gd name="connsiteY10" fmla="*/ 365 h 10000"/>
                <a:gd name="connsiteX11" fmla="*/ 8833 w 10000"/>
                <a:gd name="connsiteY11" fmla="*/ 436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192 w 10000"/>
                <a:gd name="connsiteY8" fmla="*/ 392 h 10000"/>
                <a:gd name="connsiteX9" fmla="*/ 8392 w 10000"/>
                <a:gd name="connsiteY9" fmla="*/ 344 h 10000"/>
                <a:gd name="connsiteX10" fmla="*/ 8627 w 10000"/>
                <a:gd name="connsiteY10" fmla="*/ 365 h 10000"/>
                <a:gd name="connsiteX11" fmla="*/ 8833 w 10000"/>
                <a:gd name="connsiteY11" fmla="*/ 436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033 w 10000"/>
                <a:gd name="connsiteY7" fmla="*/ 347 h 10000"/>
                <a:gd name="connsiteX8" fmla="*/ 8283 w 10000"/>
                <a:gd name="connsiteY8" fmla="*/ 313 h 10000"/>
                <a:gd name="connsiteX9" fmla="*/ 8392 w 10000"/>
                <a:gd name="connsiteY9" fmla="*/ 344 h 10000"/>
                <a:gd name="connsiteX10" fmla="*/ 8627 w 10000"/>
                <a:gd name="connsiteY10" fmla="*/ 365 h 10000"/>
                <a:gd name="connsiteX11" fmla="*/ 8833 w 10000"/>
                <a:gd name="connsiteY11" fmla="*/ 436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164 w 10000"/>
                <a:gd name="connsiteY7" fmla="*/ 245 h 10000"/>
                <a:gd name="connsiteX8" fmla="*/ 8283 w 10000"/>
                <a:gd name="connsiteY8" fmla="*/ 313 h 10000"/>
                <a:gd name="connsiteX9" fmla="*/ 8392 w 10000"/>
                <a:gd name="connsiteY9" fmla="*/ 344 h 10000"/>
                <a:gd name="connsiteX10" fmla="*/ 8627 w 10000"/>
                <a:gd name="connsiteY10" fmla="*/ 365 h 10000"/>
                <a:gd name="connsiteX11" fmla="*/ 8833 w 10000"/>
                <a:gd name="connsiteY11" fmla="*/ 436 h 10000"/>
                <a:gd name="connsiteX12" fmla="*/ 8935 w 10000"/>
                <a:gd name="connsiteY12" fmla="*/ 514 h 10000"/>
                <a:gd name="connsiteX13" fmla="*/ 9096 w 10000"/>
                <a:gd name="connsiteY13" fmla="*/ 551 h 10000"/>
                <a:gd name="connsiteX14" fmla="*/ 9410 w 10000"/>
                <a:gd name="connsiteY14" fmla="*/ 614 h 10000"/>
                <a:gd name="connsiteX15" fmla="*/ 9711 w 10000"/>
                <a:gd name="connsiteY15" fmla="*/ 600 h 10000"/>
                <a:gd name="connsiteX16" fmla="*/ 9854 w 10000"/>
                <a:gd name="connsiteY16" fmla="*/ 566 h 10000"/>
                <a:gd name="connsiteX17" fmla="*/ 9976 w 10000"/>
                <a:gd name="connsiteY17" fmla="*/ 610 h 10000"/>
                <a:gd name="connsiteX18" fmla="*/ 9594 w 10000"/>
                <a:gd name="connsiteY18" fmla="*/ 7960 h 10000"/>
                <a:gd name="connsiteX19" fmla="*/ 9574 w 10000"/>
                <a:gd name="connsiteY19" fmla="*/ 8246 h 10000"/>
                <a:gd name="connsiteX20" fmla="*/ 9561 w 10000"/>
                <a:gd name="connsiteY20" fmla="*/ 8437 h 10000"/>
                <a:gd name="connsiteX21" fmla="*/ 9381 w 10000"/>
                <a:gd name="connsiteY21" fmla="*/ 8473 h 10000"/>
                <a:gd name="connsiteX22" fmla="*/ 2758 w 10000"/>
                <a:gd name="connsiteY22" fmla="*/ 9792 h 10000"/>
                <a:gd name="connsiteX23" fmla="*/ 2356 w 10000"/>
                <a:gd name="connsiteY23" fmla="*/ 9873 h 10000"/>
                <a:gd name="connsiteX24" fmla="*/ 2106 w 10000"/>
                <a:gd name="connsiteY24" fmla="*/ 9902 h 10000"/>
                <a:gd name="connsiteX25" fmla="*/ 1687 w 10000"/>
                <a:gd name="connsiteY25" fmla="*/ 9999 h 10000"/>
                <a:gd name="connsiteX26" fmla="*/ 1436 w 10000"/>
                <a:gd name="connsiteY26" fmla="*/ 9956 h 10000"/>
                <a:gd name="connsiteX27" fmla="*/ 1042 w 10000"/>
                <a:gd name="connsiteY27" fmla="*/ 9849 h 10000"/>
                <a:gd name="connsiteX28" fmla="*/ 663 w 10000"/>
                <a:gd name="connsiteY28" fmla="*/ 9762 h 10000"/>
                <a:gd name="connsiteX29" fmla="*/ 352 w 10000"/>
                <a:gd name="connsiteY29" fmla="*/ 9588 h 10000"/>
                <a:gd name="connsiteX30" fmla="*/ 132 w 10000"/>
                <a:gd name="connsiteY30" fmla="*/ 9434 h 10000"/>
                <a:gd name="connsiteX31" fmla="*/ 97 w 10000"/>
                <a:gd name="connsiteY31" fmla="*/ 9285 h 10000"/>
                <a:gd name="connsiteX32" fmla="*/ 113 w 10000"/>
                <a:gd name="connsiteY32" fmla="*/ 2237 h 10000"/>
                <a:gd name="connsiteX33" fmla="*/ 87 w 10000"/>
                <a:gd name="connsiteY33" fmla="*/ 1557 h 10000"/>
                <a:gd name="connsiteX34" fmla="*/ 4 w 10000"/>
                <a:gd name="connsiteY34" fmla="*/ 1537 h 10000"/>
                <a:gd name="connsiteX35" fmla="*/ 60 w 10000"/>
                <a:gd name="connsiteY35" fmla="*/ 10000 h 10000"/>
                <a:gd name="connsiteX36" fmla="*/ 10000 w 10000"/>
                <a:gd name="connsiteY36" fmla="*/ 10000 h 10000"/>
                <a:gd name="connsiteX37" fmla="*/ 9996 w 10000"/>
                <a:gd name="connsiteY37" fmla="*/ 0 h 10000"/>
                <a:gd name="connsiteX38" fmla="*/ 0 w 10000"/>
                <a:gd name="connsiteY38" fmla="*/ 0 h 10000"/>
                <a:gd name="connsiteX39" fmla="*/ 4 w 10000"/>
                <a:gd name="connsiteY39" fmla="*/ 1539 h 10000"/>
                <a:gd name="connsiteX40" fmla="*/ 61 w 10000"/>
                <a:gd name="connsiteY40" fmla="*/ 1557 h 10000"/>
                <a:gd name="connsiteX41" fmla="*/ 63 w 10000"/>
                <a:gd name="connsiteY41" fmla="*/ 1466 h 10000"/>
                <a:gd name="connsiteX42" fmla="*/ 74 w 10000"/>
                <a:gd name="connsiteY42" fmla="*/ 1395 h 10000"/>
                <a:gd name="connsiteX43" fmla="*/ 113 w 10000"/>
                <a:gd name="connsiteY43" fmla="*/ 1288 h 10000"/>
                <a:gd name="connsiteX44" fmla="*/ 235 w 10000"/>
                <a:gd name="connsiteY44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27 w 10000"/>
                <a:gd name="connsiteY9" fmla="*/ 365 h 10000"/>
                <a:gd name="connsiteX10" fmla="*/ 8833 w 10000"/>
                <a:gd name="connsiteY10" fmla="*/ 436 h 10000"/>
                <a:gd name="connsiteX11" fmla="*/ 8935 w 10000"/>
                <a:gd name="connsiteY11" fmla="*/ 514 h 10000"/>
                <a:gd name="connsiteX12" fmla="*/ 9096 w 10000"/>
                <a:gd name="connsiteY12" fmla="*/ 551 h 10000"/>
                <a:gd name="connsiteX13" fmla="*/ 9410 w 10000"/>
                <a:gd name="connsiteY13" fmla="*/ 614 h 10000"/>
                <a:gd name="connsiteX14" fmla="*/ 9711 w 10000"/>
                <a:gd name="connsiteY14" fmla="*/ 600 h 10000"/>
                <a:gd name="connsiteX15" fmla="*/ 9854 w 10000"/>
                <a:gd name="connsiteY15" fmla="*/ 566 h 10000"/>
                <a:gd name="connsiteX16" fmla="*/ 9976 w 10000"/>
                <a:gd name="connsiteY16" fmla="*/ 610 h 10000"/>
                <a:gd name="connsiteX17" fmla="*/ 9594 w 10000"/>
                <a:gd name="connsiteY17" fmla="*/ 7960 h 10000"/>
                <a:gd name="connsiteX18" fmla="*/ 9574 w 10000"/>
                <a:gd name="connsiteY18" fmla="*/ 8246 h 10000"/>
                <a:gd name="connsiteX19" fmla="*/ 9561 w 10000"/>
                <a:gd name="connsiteY19" fmla="*/ 8437 h 10000"/>
                <a:gd name="connsiteX20" fmla="*/ 9381 w 10000"/>
                <a:gd name="connsiteY20" fmla="*/ 8473 h 10000"/>
                <a:gd name="connsiteX21" fmla="*/ 2758 w 10000"/>
                <a:gd name="connsiteY21" fmla="*/ 9792 h 10000"/>
                <a:gd name="connsiteX22" fmla="*/ 2356 w 10000"/>
                <a:gd name="connsiteY22" fmla="*/ 9873 h 10000"/>
                <a:gd name="connsiteX23" fmla="*/ 2106 w 10000"/>
                <a:gd name="connsiteY23" fmla="*/ 9902 h 10000"/>
                <a:gd name="connsiteX24" fmla="*/ 1687 w 10000"/>
                <a:gd name="connsiteY24" fmla="*/ 9999 h 10000"/>
                <a:gd name="connsiteX25" fmla="*/ 1436 w 10000"/>
                <a:gd name="connsiteY25" fmla="*/ 9956 h 10000"/>
                <a:gd name="connsiteX26" fmla="*/ 1042 w 10000"/>
                <a:gd name="connsiteY26" fmla="*/ 9849 h 10000"/>
                <a:gd name="connsiteX27" fmla="*/ 663 w 10000"/>
                <a:gd name="connsiteY27" fmla="*/ 9762 h 10000"/>
                <a:gd name="connsiteX28" fmla="*/ 352 w 10000"/>
                <a:gd name="connsiteY28" fmla="*/ 9588 h 10000"/>
                <a:gd name="connsiteX29" fmla="*/ 132 w 10000"/>
                <a:gd name="connsiteY29" fmla="*/ 9434 h 10000"/>
                <a:gd name="connsiteX30" fmla="*/ 97 w 10000"/>
                <a:gd name="connsiteY30" fmla="*/ 9285 h 10000"/>
                <a:gd name="connsiteX31" fmla="*/ 113 w 10000"/>
                <a:gd name="connsiteY31" fmla="*/ 2237 h 10000"/>
                <a:gd name="connsiteX32" fmla="*/ 87 w 10000"/>
                <a:gd name="connsiteY32" fmla="*/ 1557 h 10000"/>
                <a:gd name="connsiteX33" fmla="*/ 4 w 10000"/>
                <a:gd name="connsiteY33" fmla="*/ 1537 h 10000"/>
                <a:gd name="connsiteX34" fmla="*/ 60 w 10000"/>
                <a:gd name="connsiteY34" fmla="*/ 10000 h 10000"/>
                <a:gd name="connsiteX35" fmla="*/ 10000 w 10000"/>
                <a:gd name="connsiteY35" fmla="*/ 10000 h 10000"/>
                <a:gd name="connsiteX36" fmla="*/ 9996 w 10000"/>
                <a:gd name="connsiteY36" fmla="*/ 0 h 10000"/>
                <a:gd name="connsiteX37" fmla="*/ 0 w 10000"/>
                <a:gd name="connsiteY37" fmla="*/ 0 h 10000"/>
                <a:gd name="connsiteX38" fmla="*/ 4 w 10000"/>
                <a:gd name="connsiteY38" fmla="*/ 1539 h 10000"/>
                <a:gd name="connsiteX39" fmla="*/ 61 w 10000"/>
                <a:gd name="connsiteY39" fmla="*/ 1557 h 10000"/>
                <a:gd name="connsiteX40" fmla="*/ 63 w 10000"/>
                <a:gd name="connsiteY40" fmla="*/ 1466 h 10000"/>
                <a:gd name="connsiteX41" fmla="*/ 74 w 10000"/>
                <a:gd name="connsiteY41" fmla="*/ 1395 h 10000"/>
                <a:gd name="connsiteX42" fmla="*/ 113 w 10000"/>
                <a:gd name="connsiteY42" fmla="*/ 1288 h 10000"/>
                <a:gd name="connsiteX43" fmla="*/ 235 w 10000"/>
                <a:gd name="connsiteY43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01 w 10000"/>
                <a:gd name="connsiteY9" fmla="*/ 397 h 10000"/>
                <a:gd name="connsiteX10" fmla="*/ 8833 w 10000"/>
                <a:gd name="connsiteY10" fmla="*/ 436 h 10000"/>
                <a:gd name="connsiteX11" fmla="*/ 8935 w 10000"/>
                <a:gd name="connsiteY11" fmla="*/ 514 h 10000"/>
                <a:gd name="connsiteX12" fmla="*/ 9096 w 10000"/>
                <a:gd name="connsiteY12" fmla="*/ 551 h 10000"/>
                <a:gd name="connsiteX13" fmla="*/ 9410 w 10000"/>
                <a:gd name="connsiteY13" fmla="*/ 614 h 10000"/>
                <a:gd name="connsiteX14" fmla="*/ 9711 w 10000"/>
                <a:gd name="connsiteY14" fmla="*/ 600 h 10000"/>
                <a:gd name="connsiteX15" fmla="*/ 9854 w 10000"/>
                <a:gd name="connsiteY15" fmla="*/ 566 h 10000"/>
                <a:gd name="connsiteX16" fmla="*/ 9976 w 10000"/>
                <a:gd name="connsiteY16" fmla="*/ 610 h 10000"/>
                <a:gd name="connsiteX17" fmla="*/ 9594 w 10000"/>
                <a:gd name="connsiteY17" fmla="*/ 7960 h 10000"/>
                <a:gd name="connsiteX18" fmla="*/ 9574 w 10000"/>
                <a:gd name="connsiteY18" fmla="*/ 8246 h 10000"/>
                <a:gd name="connsiteX19" fmla="*/ 9561 w 10000"/>
                <a:gd name="connsiteY19" fmla="*/ 8437 h 10000"/>
                <a:gd name="connsiteX20" fmla="*/ 9381 w 10000"/>
                <a:gd name="connsiteY20" fmla="*/ 8473 h 10000"/>
                <a:gd name="connsiteX21" fmla="*/ 2758 w 10000"/>
                <a:gd name="connsiteY21" fmla="*/ 9792 h 10000"/>
                <a:gd name="connsiteX22" fmla="*/ 2356 w 10000"/>
                <a:gd name="connsiteY22" fmla="*/ 9873 h 10000"/>
                <a:gd name="connsiteX23" fmla="*/ 2106 w 10000"/>
                <a:gd name="connsiteY23" fmla="*/ 9902 h 10000"/>
                <a:gd name="connsiteX24" fmla="*/ 1687 w 10000"/>
                <a:gd name="connsiteY24" fmla="*/ 9999 h 10000"/>
                <a:gd name="connsiteX25" fmla="*/ 1436 w 10000"/>
                <a:gd name="connsiteY25" fmla="*/ 9956 h 10000"/>
                <a:gd name="connsiteX26" fmla="*/ 1042 w 10000"/>
                <a:gd name="connsiteY26" fmla="*/ 9849 h 10000"/>
                <a:gd name="connsiteX27" fmla="*/ 663 w 10000"/>
                <a:gd name="connsiteY27" fmla="*/ 9762 h 10000"/>
                <a:gd name="connsiteX28" fmla="*/ 352 w 10000"/>
                <a:gd name="connsiteY28" fmla="*/ 9588 h 10000"/>
                <a:gd name="connsiteX29" fmla="*/ 132 w 10000"/>
                <a:gd name="connsiteY29" fmla="*/ 9434 h 10000"/>
                <a:gd name="connsiteX30" fmla="*/ 97 w 10000"/>
                <a:gd name="connsiteY30" fmla="*/ 9285 h 10000"/>
                <a:gd name="connsiteX31" fmla="*/ 113 w 10000"/>
                <a:gd name="connsiteY31" fmla="*/ 2237 h 10000"/>
                <a:gd name="connsiteX32" fmla="*/ 87 w 10000"/>
                <a:gd name="connsiteY32" fmla="*/ 1557 h 10000"/>
                <a:gd name="connsiteX33" fmla="*/ 4 w 10000"/>
                <a:gd name="connsiteY33" fmla="*/ 1537 h 10000"/>
                <a:gd name="connsiteX34" fmla="*/ 60 w 10000"/>
                <a:gd name="connsiteY34" fmla="*/ 10000 h 10000"/>
                <a:gd name="connsiteX35" fmla="*/ 10000 w 10000"/>
                <a:gd name="connsiteY35" fmla="*/ 10000 h 10000"/>
                <a:gd name="connsiteX36" fmla="*/ 9996 w 10000"/>
                <a:gd name="connsiteY36" fmla="*/ 0 h 10000"/>
                <a:gd name="connsiteX37" fmla="*/ 0 w 10000"/>
                <a:gd name="connsiteY37" fmla="*/ 0 h 10000"/>
                <a:gd name="connsiteX38" fmla="*/ 4 w 10000"/>
                <a:gd name="connsiteY38" fmla="*/ 1539 h 10000"/>
                <a:gd name="connsiteX39" fmla="*/ 61 w 10000"/>
                <a:gd name="connsiteY39" fmla="*/ 1557 h 10000"/>
                <a:gd name="connsiteX40" fmla="*/ 63 w 10000"/>
                <a:gd name="connsiteY40" fmla="*/ 1466 h 10000"/>
                <a:gd name="connsiteX41" fmla="*/ 74 w 10000"/>
                <a:gd name="connsiteY41" fmla="*/ 1395 h 10000"/>
                <a:gd name="connsiteX42" fmla="*/ 113 w 10000"/>
                <a:gd name="connsiteY42" fmla="*/ 1288 h 10000"/>
                <a:gd name="connsiteX43" fmla="*/ 235 w 10000"/>
                <a:gd name="connsiteY43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01 w 10000"/>
                <a:gd name="connsiteY9" fmla="*/ 397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555 w 10000"/>
                <a:gd name="connsiteY6" fmla="*/ 195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53 w 10000"/>
                <a:gd name="connsiteY9" fmla="*/ 429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391 w 10000"/>
                <a:gd name="connsiteY5" fmla="*/ 93 h 10000"/>
                <a:gd name="connsiteX6" fmla="*/ 8176 w 10000"/>
                <a:gd name="connsiteY6" fmla="*/ 148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53 w 10000"/>
                <a:gd name="connsiteY9" fmla="*/ 429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320 w 10000"/>
                <a:gd name="connsiteY4" fmla="*/ 31 h 10000"/>
                <a:gd name="connsiteX5" fmla="*/ 8208 w 10000"/>
                <a:gd name="connsiteY5" fmla="*/ 69 h 10000"/>
                <a:gd name="connsiteX6" fmla="*/ 8176 w 10000"/>
                <a:gd name="connsiteY6" fmla="*/ 148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53 w 10000"/>
                <a:gd name="connsiteY9" fmla="*/ 429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208 w 10000"/>
                <a:gd name="connsiteY4" fmla="*/ 69 h 10000"/>
                <a:gd name="connsiteX5" fmla="*/ 8176 w 10000"/>
                <a:gd name="connsiteY5" fmla="*/ 148 h 10000"/>
                <a:gd name="connsiteX6" fmla="*/ 8164 w 10000"/>
                <a:gd name="connsiteY6" fmla="*/ 245 h 10000"/>
                <a:gd name="connsiteX7" fmla="*/ 8392 w 10000"/>
                <a:gd name="connsiteY7" fmla="*/ 344 h 10000"/>
                <a:gd name="connsiteX8" fmla="*/ 8653 w 10000"/>
                <a:gd name="connsiteY8" fmla="*/ 429 h 10000"/>
                <a:gd name="connsiteX9" fmla="*/ 8935 w 10000"/>
                <a:gd name="connsiteY9" fmla="*/ 514 h 10000"/>
                <a:gd name="connsiteX10" fmla="*/ 9096 w 10000"/>
                <a:gd name="connsiteY10" fmla="*/ 551 h 10000"/>
                <a:gd name="connsiteX11" fmla="*/ 9410 w 10000"/>
                <a:gd name="connsiteY11" fmla="*/ 614 h 10000"/>
                <a:gd name="connsiteX12" fmla="*/ 9711 w 10000"/>
                <a:gd name="connsiteY12" fmla="*/ 600 h 10000"/>
                <a:gd name="connsiteX13" fmla="*/ 9854 w 10000"/>
                <a:gd name="connsiteY13" fmla="*/ 566 h 10000"/>
                <a:gd name="connsiteX14" fmla="*/ 9976 w 10000"/>
                <a:gd name="connsiteY14" fmla="*/ 610 h 10000"/>
                <a:gd name="connsiteX15" fmla="*/ 9594 w 10000"/>
                <a:gd name="connsiteY15" fmla="*/ 7960 h 10000"/>
                <a:gd name="connsiteX16" fmla="*/ 9574 w 10000"/>
                <a:gd name="connsiteY16" fmla="*/ 8246 h 10000"/>
                <a:gd name="connsiteX17" fmla="*/ 9561 w 10000"/>
                <a:gd name="connsiteY17" fmla="*/ 8437 h 10000"/>
                <a:gd name="connsiteX18" fmla="*/ 9381 w 10000"/>
                <a:gd name="connsiteY18" fmla="*/ 8473 h 10000"/>
                <a:gd name="connsiteX19" fmla="*/ 2758 w 10000"/>
                <a:gd name="connsiteY19" fmla="*/ 9792 h 10000"/>
                <a:gd name="connsiteX20" fmla="*/ 2356 w 10000"/>
                <a:gd name="connsiteY20" fmla="*/ 9873 h 10000"/>
                <a:gd name="connsiteX21" fmla="*/ 2106 w 10000"/>
                <a:gd name="connsiteY21" fmla="*/ 9902 h 10000"/>
                <a:gd name="connsiteX22" fmla="*/ 1687 w 10000"/>
                <a:gd name="connsiteY22" fmla="*/ 9999 h 10000"/>
                <a:gd name="connsiteX23" fmla="*/ 1436 w 10000"/>
                <a:gd name="connsiteY23" fmla="*/ 9956 h 10000"/>
                <a:gd name="connsiteX24" fmla="*/ 1042 w 10000"/>
                <a:gd name="connsiteY24" fmla="*/ 9849 h 10000"/>
                <a:gd name="connsiteX25" fmla="*/ 663 w 10000"/>
                <a:gd name="connsiteY25" fmla="*/ 9762 h 10000"/>
                <a:gd name="connsiteX26" fmla="*/ 352 w 10000"/>
                <a:gd name="connsiteY26" fmla="*/ 9588 h 10000"/>
                <a:gd name="connsiteX27" fmla="*/ 132 w 10000"/>
                <a:gd name="connsiteY27" fmla="*/ 9434 h 10000"/>
                <a:gd name="connsiteX28" fmla="*/ 97 w 10000"/>
                <a:gd name="connsiteY28" fmla="*/ 9285 h 10000"/>
                <a:gd name="connsiteX29" fmla="*/ 113 w 10000"/>
                <a:gd name="connsiteY29" fmla="*/ 2237 h 10000"/>
                <a:gd name="connsiteX30" fmla="*/ 87 w 10000"/>
                <a:gd name="connsiteY30" fmla="*/ 1557 h 10000"/>
                <a:gd name="connsiteX31" fmla="*/ 4 w 10000"/>
                <a:gd name="connsiteY31" fmla="*/ 1537 h 10000"/>
                <a:gd name="connsiteX32" fmla="*/ 60 w 10000"/>
                <a:gd name="connsiteY32" fmla="*/ 10000 h 10000"/>
                <a:gd name="connsiteX33" fmla="*/ 10000 w 10000"/>
                <a:gd name="connsiteY33" fmla="*/ 10000 h 10000"/>
                <a:gd name="connsiteX34" fmla="*/ 9996 w 10000"/>
                <a:gd name="connsiteY34" fmla="*/ 0 h 10000"/>
                <a:gd name="connsiteX35" fmla="*/ 0 w 10000"/>
                <a:gd name="connsiteY35" fmla="*/ 0 h 10000"/>
                <a:gd name="connsiteX36" fmla="*/ 4 w 10000"/>
                <a:gd name="connsiteY36" fmla="*/ 1539 h 10000"/>
                <a:gd name="connsiteX37" fmla="*/ 61 w 10000"/>
                <a:gd name="connsiteY37" fmla="*/ 1557 h 10000"/>
                <a:gd name="connsiteX38" fmla="*/ 63 w 10000"/>
                <a:gd name="connsiteY38" fmla="*/ 1466 h 10000"/>
                <a:gd name="connsiteX39" fmla="*/ 74 w 10000"/>
                <a:gd name="connsiteY39" fmla="*/ 1395 h 10000"/>
                <a:gd name="connsiteX40" fmla="*/ 113 w 10000"/>
                <a:gd name="connsiteY40" fmla="*/ 1288 h 10000"/>
                <a:gd name="connsiteX41" fmla="*/ 235 w 10000"/>
                <a:gd name="connsiteY41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007 w 10000"/>
                <a:gd name="connsiteY4" fmla="*/ 56 h 10000"/>
                <a:gd name="connsiteX5" fmla="*/ 8208 w 10000"/>
                <a:gd name="connsiteY5" fmla="*/ 69 h 10000"/>
                <a:gd name="connsiteX6" fmla="*/ 8176 w 10000"/>
                <a:gd name="connsiteY6" fmla="*/ 148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53 w 10000"/>
                <a:gd name="connsiteY9" fmla="*/ 429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35 w 10000"/>
                <a:gd name="connsiteY0" fmla="*/ 1202 h 10000"/>
                <a:gd name="connsiteX1" fmla="*/ 586 w 10000"/>
                <a:gd name="connsiteY1" fmla="*/ 1150 h 10000"/>
                <a:gd name="connsiteX2" fmla="*/ 1415 w 10000"/>
                <a:gd name="connsiteY2" fmla="*/ 1005 h 10000"/>
                <a:gd name="connsiteX3" fmla="*/ 7770 w 10000"/>
                <a:gd name="connsiteY3" fmla="*/ 67 h 10000"/>
                <a:gd name="connsiteX4" fmla="*/ 8007 w 10000"/>
                <a:gd name="connsiteY4" fmla="*/ 48 h 10000"/>
                <a:gd name="connsiteX5" fmla="*/ 8208 w 10000"/>
                <a:gd name="connsiteY5" fmla="*/ 69 h 10000"/>
                <a:gd name="connsiteX6" fmla="*/ 8176 w 10000"/>
                <a:gd name="connsiteY6" fmla="*/ 148 h 10000"/>
                <a:gd name="connsiteX7" fmla="*/ 8164 w 10000"/>
                <a:gd name="connsiteY7" fmla="*/ 245 h 10000"/>
                <a:gd name="connsiteX8" fmla="*/ 8392 w 10000"/>
                <a:gd name="connsiteY8" fmla="*/ 344 h 10000"/>
                <a:gd name="connsiteX9" fmla="*/ 8653 w 10000"/>
                <a:gd name="connsiteY9" fmla="*/ 429 h 10000"/>
                <a:gd name="connsiteX10" fmla="*/ 8935 w 10000"/>
                <a:gd name="connsiteY10" fmla="*/ 514 h 10000"/>
                <a:gd name="connsiteX11" fmla="*/ 9096 w 10000"/>
                <a:gd name="connsiteY11" fmla="*/ 551 h 10000"/>
                <a:gd name="connsiteX12" fmla="*/ 9410 w 10000"/>
                <a:gd name="connsiteY12" fmla="*/ 614 h 10000"/>
                <a:gd name="connsiteX13" fmla="*/ 9711 w 10000"/>
                <a:gd name="connsiteY13" fmla="*/ 600 h 10000"/>
                <a:gd name="connsiteX14" fmla="*/ 9854 w 10000"/>
                <a:gd name="connsiteY14" fmla="*/ 566 h 10000"/>
                <a:gd name="connsiteX15" fmla="*/ 9976 w 10000"/>
                <a:gd name="connsiteY15" fmla="*/ 610 h 10000"/>
                <a:gd name="connsiteX16" fmla="*/ 9594 w 10000"/>
                <a:gd name="connsiteY16" fmla="*/ 7960 h 10000"/>
                <a:gd name="connsiteX17" fmla="*/ 9574 w 10000"/>
                <a:gd name="connsiteY17" fmla="*/ 8246 h 10000"/>
                <a:gd name="connsiteX18" fmla="*/ 9561 w 10000"/>
                <a:gd name="connsiteY18" fmla="*/ 8437 h 10000"/>
                <a:gd name="connsiteX19" fmla="*/ 9381 w 10000"/>
                <a:gd name="connsiteY19" fmla="*/ 8473 h 10000"/>
                <a:gd name="connsiteX20" fmla="*/ 2758 w 10000"/>
                <a:gd name="connsiteY20" fmla="*/ 9792 h 10000"/>
                <a:gd name="connsiteX21" fmla="*/ 2356 w 10000"/>
                <a:gd name="connsiteY21" fmla="*/ 9873 h 10000"/>
                <a:gd name="connsiteX22" fmla="*/ 2106 w 10000"/>
                <a:gd name="connsiteY22" fmla="*/ 9902 h 10000"/>
                <a:gd name="connsiteX23" fmla="*/ 1687 w 10000"/>
                <a:gd name="connsiteY23" fmla="*/ 9999 h 10000"/>
                <a:gd name="connsiteX24" fmla="*/ 1436 w 10000"/>
                <a:gd name="connsiteY24" fmla="*/ 9956 h 10000"/>
                <a:gd name="connsiteX25" fmla="*/ 1042 w 10000"/>
                <a:gd name="connsiteY25" fmla="*/ 9849 h 10000"/>
                <a:gd name="connsiteX26" fmla="*/ 663 w 10000"/>
                <a:gd name="connsiteY26" fmla="*/ 9762 h 10000"/>
                <a:gd name="connsiteX27" fmla="*/ 352 w 10000"/>
                <a:gd name="connsiteY27" fmla="*/ 9588 h 10000"/>
                <a:gd name="connsiteX28" fmla="*/ 132 w 10000"/>
                <a:gd name="connsiteY28" fmla="*/ 9434 h 10000"/>
                <a:gd name="connsiteX29" fmla="*/ 97 w 10000"/>
                <a:gd name="connsiteY29" fmla="*/ 9285 h 10000"/>
                <a:gd name="connsiteX30" fmla="*/ 113 w 10000"/>
                <a:gd name="connsiteY30" fmla="*/ 2237 h 10000"/>
                <a:gd name="connsiteX31" fmla="*/ 87 w 10000"/>
                <a:gd name="connsiteY31" fmla="*/ 1557 h 10000"/>
                <a:gd name="connsiteX32" fmla="*/ 4 w 10000"/>
                <a:gd name="connsiteY32" fmla="*/ 1537 h 10000"/>
                <a:gd name="connsiteX33" fmla="*/ 60 w 10000"/>
                <a:gd name="connsiteY33" fmla="*/ 10000 h 10000"/>
                <a:gd name="connsiteX34" fmla="*/ 10000 w 10000"/>
                <a:gd name="connsiteY34" fmla="*/ 10000 h 10000"/>
                <a:gd name="connsiteX35" fmla="*/ 9996 w 10000"/>
                <a:gd name="connsiteY35" fmla="*/ 0 h 10000"/>
                <a:gd name="connsiteX36" fmla="*/ 0 w 10000"/>
                <a:gd name="connsiteY36" fmla="*/ 0 h 10000"/>
                <a:gd name="connsiteX37" fmla="*/ 4 w 10000"/>
                <a:gd name="connsiteY37" fmla="*/ 1539 h 10000"/>
                <a:gd name="connsiteX38" fmla="*/ 61 w 10000"/>
                <a:gd name="connsiteY38" fmla="*/ 1557 h 10000"/>
                <a:gd name="connsiteX39" fmla="*/ 63 w 10000"/>
                <a:gd name="connsiteY39" fmla="*/ 1466 h 10000"/>
                <a:gd name="connsiteX40" fmla="*/ 74 w 10000"/>
                <a:gd name="connsiteY40" fmla="*/ 1395 h 10000"/>
                <a:gd name="connsiteX41" fmla="*/ 113 w 10000"/>
                <a:gd name="connsiteY41" fmla="*/ 1288 h 10000"/>
                <a:gd name="connsiteX42" fmla="*/ 235 w 10000"/>
                <a:gd name="connsiteY42" fmla="*/ 1202 h 10000"/>
                <a:gd name="connsiteX0" fmla="*/ 244 w 10009"/>
                <a:gd name="connsiteY0" fmla="*/ 1202 h 10000"/>
                <a:gd name="connsiteX1" fmla="*/ 595 w 10009"/>
                <a:gd name="connsiteY1" fmla="*/ 1150 h 10000"/>
                <a:gd name="connsiteX2" fmla="*/ 1424 w 10009"/>
                <a:gd name="connsiteY2" fmla="*/ 1005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1202 h 10000"/>
                <a:gd name="connsiteX0" fmla="*/ 244 w 10009"/>
                <a:gd name="connsiteY0" fmla="*/ 1202 h 10000"/>
                <a:gd name="connsiteX1" fmla="*/ 595 w 10009"/>
                <a:gd name="connsiteY1" fmla="*/ 1150 h 10000"/>
                <a:gd name="connsiteX2" fmla="*/ 1130 w 10009"/>
                <a:gd name="connsiteY2" fmla="*/ 165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1202 h 10000"/>
                <a:gd name="connsiteX0" fmla="*/ 244 w 10009"/>
                <a:gd name="connsiteY0" fmla="*/ 1202 h 10000"/>
                <a:gd name="connsiteX1" fmla="*/ 277 w 10009"/>
                <a:gd name="connsiteY1" fmla="*/ 254 h 10000"/>
                <a:gd name="connsiteX2" fmla="*/ 1130 w 10009"/>
                <a:gd name="connsiteY2" fmla="*/ 165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1202 h 10000"/>
                <a:gd name="connsiteX0" fmla="*/ 244 w 10009"/>
                <a:gd name="connsiteY0" fmla="*/ 642 h 10000"/>
                <a:gd name="connsiteX1" fmla="*/ 277 w 10009"/>
                <a:gd name="connsiteY1" fmla="*/ 254 h 10000"/>
                <a:gd name="connsiteX2" fmla="*/ 1130 w 10009"/>
                <a:gd name="connsiteY2" fmla="*/ 165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669 w 10009"/>
                <a:gd name="connsiteY1" fmla="*/ 618 h 10000"/>
                <a:gd name="connsiteX2" fmla="*/ 1130 w 10009"/>
                <a:gd name="connsiteY2" fmla="*/ 165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669 w 10009"/>
                <a:gd name="connsiteY1" fmla="*/ 618 h 10000"/>
                <a:gd name="connsiteX2" fmla="*/ 1350 w 10009"/>
                <a:gd name="connsiteY2" fmla="*/ 599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71 w 10009"/>
                <a:gd name="connsiteY1" fmla="*/ 674 h 10000"/>
                <a:gd name="connsiteX2" fmla="*/ 1350 w 10009"/>
                <a:gd name="connsiteY2" fmla="*/ 599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22 w 10009"/>
                <a:gd name="connsiteY41" fmla="*/ 1288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22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779 w 10009"/>
                <a:gd name="connsiteY3" fmla="*/ 67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730 w 10009"/>
                <a:gd name="connsiteY3" fmla="*/ 53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583 w 10009"/>
                <a:gd name="connsiteY3" fmla="*/ 25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39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8016 w 10009"/>
                <a:gd name="connsiteY4" fmla="*/ 48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8217 w 10009"/>
                <a:gd name="connsiteY5" fmla="*/ 69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173 w 10009"/>
                <a:gd name="connsiteY7" fmla="*/ 245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8401 w 10009"/>
                <a:gd name="connsiteY8" fmla="*/ 344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8662 w 10009"/>
                <a:gd name="connsiteY9" fmla="*/ 429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459 w 10009"/>
                <a:gd name="connsiteY9" fmla="*/ 253 h 10000"/>
                <a:gd name="connsiteX10" fmla="*/ 8944 w 10009"/>
                <a:gd name="connsiteY10" fmla="*/ 514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459 w 10009"/>
                <a:gd name="connsiteY9" fmla="*/ 253 h 10000"/>
                <a:gd name="connsiteX10" fmla="*/ 9541 w 10009"/>
                <a:gd name="connsiteY10" fmla="*/ 410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541 w 10009"/>
                <a:gd name="connsiteY10" fmla="*/ 410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21 w 10009"/>
                <a:gd name="connsiteY10" fmla="*/ 306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105 w 10009"/>
                <a:gd name="connsiteY11" fmla="*/ 551 h 10000"/>
                <a:gd name="connsiteX12" fmla="*/ 9419 w 10009"/>
                <a:gd name="connsiteY12" fmla="*/ 614 h 10000"/>
                <a:gd name="connsiteX13" fmla="*/ 9720 w 10009"/>
                <a:gd name="connsiteY13" fmla="*/ 600 h 10000"/>
                <a:gd name="connsiteX14" fmla="*/ 9863 w 10009"/>
                <a:gd name="connsiteY14" fmla="*/ 566 h 10000"/>
                <a:gd name="connsiteX15" fmla="*/ 9985 w 10009"/>
                <a:gd name="connsiteY15" fmla="*/ 610 h 10000"/>
                <a:gd name="connsiteX16" fmla="*/ 9603 w 10009"/>
                <a:gd name="connsiteY16" fmla="*/ 7960 h 10000"/>
                <a:gd name="connsiteX17" fmla="*/ 9583 w 10009"/>
                <a:gd name="connsiteY17" fmla="*/ 8246 h 10000"/>
                <a:gd name="connsiteX18" fmla="*/ 9570 w 10009"/>
                <a:gd name="connsiteY18" fmla="*/ 8437 h 10000"/>
                <a:gd name="connsiteX19" fmla="*/ 9390 w 10009"/>
                <a:gd name="connsiteY19" fmla="*/ 8473 h 10000"/>
                <a:gd name="connsiteX20" fmla="*/ 2767 w 10009"/>
                <a:gd name="connsiteY20" fmla="*/ 9792 h 10000"/>
                <a:gd name="connsiteX21" fmla="*/ 2365 w 10009"/>
                <a:gd name="connsiteY21" fmla="*/ 9873 h 10000"/>
                <a:gd name="connsiteX22" fmla="*/ 2115 w 10009"/>
                <a:gd name="connsiteY22" fmla="*/ 9902 h 10000"/>
                <a:gd name="connsiteX23" fmla="*/ 1696 w 10009"/>
                <a:gd name="connsiteY23" fmla="*/ 9999 h 10000"/>
                <a:gd name="connsiteX24" fmla="*/ 1445 w 10009"/>
                <a:gd name="connsiteY24" fmla="*/ 9956 h 10000"/>
                <a:gd name="connsiteX25" fmla="*/ 1051 w 10009"/>
                <a:gd name="connsiteY25" fmla="*/ 9849 h 10000"/>
                <a:gd name="connsiteX26" fmla="*/ 672 w 10009"/>
                <a:gd name="connsiteY26" fmla="*/ 9762 h 10000"/>
                <a:gd name="connsiteX27" fmla="*/ 361 w 10009"/>
                <a:gd name="connsiteY27" fmla="*/ 9588 h 10000"/>
                <a:gd name="connsiteX28" fmla="*/ 141 w 10009"/>
                <a:gd name="connsiteY28" fmla="*/ 9434 h 10000"/>
                <a:gd name="connsiteX29" fmla="*/ 106 w 10009"/>
                <a:gd name="connsiteY29" fmla="*/ 9285 h 10000"/>
                <a:gd name="connsiteX30" fmla="*/ 195 w 10009"/>
                <a:gd name="connsiteY30" fmla="*/ 2237 h 10000"/>
                <a:gd name="connsiteX31" fmla="*/ 96 w 10009"/>
                <a:gd name="connsiteY31" fmla="*/ 1557 h 10000"/>
                <a:gd name="connsiteX32" fmla="*/ 13 w 10009"/>
                <a:gd name="connsiteY32" fmla="*/ 1537 h 10000"/>
                <a:gd name="connsiteX33" fmla="*/ 4 w 10009"/>
                <a:gd name="connsiteY33" fmla="*/ 10000 h 10000"/>
                <a:gd name="connsiteX34" fmla="*/ 10009 w 10009"/>
                <a:gd name="connsiteY34" fmla="*/ 10000 h 10000"/>
                <a:gd name="connsiteX35" fmla="*/ 10005 w 10009"/>
                <a:gd name="connsiteY35" fmla="*/ 0 h 10000"/>
                <a:gd name="connsiteX36" fmla="*/ 9 w 10009"/>
                <a:gd name="connsiteY36" fmla="*/ 0 h 10000"/>
                <a:gd name="connsiteX37" fmla="*/ 13 w 10009"/>
                <a:gd name="connsiteY37" fmla="*/ 1539 h 10000"/>
                <a:gd name="connsiteX38" fmla="*/ 70 w 10009"/>
                <a:gd name="connsiteY38" fmla="*/ 1557 h 10000"/>
                <a:gd name="connsiteX39" fmla="*/ 72 w 10009"/>
                <a:gd name="connsiteY39" fmla="*/ 1466 h 10000"/>
                <a:gd name="connsiteX40" fmla="*/ 83 w 10009"/>
                <a:gd name="connsiteY40" fmla="*/ 1395 h 10000"/>
                <a:gd name="connsiteX41" fmla="*/ 146 w 10009"/>
                <a:gd name="connsiteY41" fmla="*/ 826 h 10000"/>
                <a:gd name="connsiteX42" fmla="*/ 244 w 10009"/>
                <a:gd name="connsiteY42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419 w 10009"/>
                <a:gd name="connsiteY11" fmla="*/ 614 h 10000"/>
                <a:gd name="connsiteX12" fmla="*/ 9720 w 10009"/>
                <a:gd name="connsiteY12" fmla="*/ 600 h 10000"/>
                <a:gd name="connsiteX13" fmla="*/ 9863 w 10009"/>
                <a:gd name="connsiteY13" fmla="*/ 566 h 10000"/>
                <a:gd name="connsiteX14" fmla="*/ 9985 w 10009"/>
                <a:gd name="connsiteY14" fmla="*/ 610 h 10000"/>
                <a:gd name="connsiteX15" fmla="*/ 9603 w 10009"/>
                <a:gd name="connsiteY15" fmla="*/ 7960 h 10000"/>
                <a:gd name="connsiteX16" fmla="*/ 9583 w 10009"/>
                <a:gd name="connsiteY16" fmla="*/ 8246 h 10000"/>
                <a:gd name="connsiteX17" fmla="*/ 9570 w 10009"/>
                <a:gd name="connsiteY17" fmla="*/ 8437 h 10000"/>
                <a:gd name="connsiteX18" fmla="*/ 9390 w 10009"/>
                <a:gd name="connsiteY18" fmla="*/ 8473 h 10000"/>
                <a:gd name="connsiteX19" fmla="*/ 2767 w 10009"/>
                <a:gd name="connsiteY19" fmla="*/ 9792 h 10000"/>
                <a:gd name="connsiteX20" fmla="*/ 2365 w 10009"/>
                <a:gd name="connsiteY20" fmla="*/ 9873 h 10000"/>
                <a:gd name="connsiteX21" fmla="*/ 2115 w 10009"/>
                <a:gd name="connsiteY21" fmla="*/ 9902 h 10000"/>
                <a:gd name="connsiteX22" fmla="*/ 1696 w 10009"/>
                <a:gd name="connsiteY22" fmla="*/ 9999 h 10000"/>
                <a:gd name="connsiteX23" fmla="*/ 1445 w 10009"/>
                <a:gd name="connsiteY23" fmla="*/ 9956 h 10000"/>
                <a:gd name="connsiteX24" fmla="*/ 1051 w 10009"/>
                <a:gd name="connsiteY24" fmla="*/ 9849 h 10000"/>
                <a:gd name="connsiteX25" fmla="*/ 672 w 10009"/>
                <a:gd name="connsiteY25" fmla="*/ 9762 h 10000"/>
                <a:gd name="connsiteX26" fmla="*/ 361 w 10009"/>
                <a:gd name="connsiteY26" fmla="*/ 9588 h 10000"/>
                <a:gd name="connsiteX27" fmla="*/ 141 w 10009"/>
                <a:gd name="connsiteY27" fmla="*/ 9434 h 10000"/>
                <a:gd name="connsiteX28" fmla="*/ 106 w 10009"/>
                <a:gd name="connsiteY28" fmla="*/ 9285 h 10000"/>
                <a:gd name="connsiteX29" fmla="*/ 195 w 10009"/>
                <a:gd name="connsiteY29" fmla="*/ 2237 h 10000"/>
                <a:gd name="connsiteX30" fmla="*/ 96 w 10009"/>
                <a:gd name="connsiteY30" fmla="*/ 1557 h 10000"/>
                <a:gd name="connsiteX31" fmla="*/ 13 w 10009"/>
                <a:gd name="connsiteY31" fmla="*/ 1537 h 10000"/>
                <a:gd name="connsiteX32" fmla="*/ 4 w 10009"/>
                <a:gd name="connsiteY32" fmla="*/ 10000 h 10000"/>
                <a:gd name="connsiteX33" fmla="*/ 10009 w 10009"/>
                <a:gd name="connsiteY33" fmla="*/ 10000 h 10000"/>
                <a:gd name="connsiteX34" fmla="*/ 10005 w 10009"/>
                <a:gd name="connsiteY34" fmla="*/ 0 h 10000"/>
                <a:gd name="connsiteX35" fmla="*/ 9 w 10009"/>
                <a:gd name="connsiteY35" fmla="*/ 0 h 10000"/>
                <a:gd name="connsiteX36" fmla="*/ 13 w 10009"/>
                <a:gd name="connsiteY36" fmla="*/ 1539 h 10000"/>
                <a:gd name="connsiteX37" fmla="*/ 70 w 10009"/>
                <a:gd name="connsiteY37" fmla="*/ 1557 h 10000"/>
                <a:gd name="connsiteX38" fmla="*/ 72 w 10009"/>
                <a:gd name="connsiteY38" fmla="*/ 1466 h 10000"/>
                <a:gd name="connsiteX39" fmla="*/ 83 w 10009"/>
                <a:gd name="connsiteY39" fmla="*/ 1395 h 10000"/>
                <a:gd name="connsiteX40" fmla="*/ 146 w 10009"/>
                <a:gd name="connsiteY40" fmla="*/ 826 h 10000"/>
                <a:gd name="connsiteX41" fmla="*/ 244 w 10009"/>
                <a:gd name="connsiteY41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720 w 10009"/>
                <a:gd name="connsiteY11" fmla="*/ 600 h 10000"/>
                <a:gd name="connsiteX12" fmla="*/ 9863 w 10009"/>
                <a:gd name="connsiteY12" fmla="*/ 566 h 10000"/>
                <a:gd name="connsiteX13" fmla="*/ 9985 w 10009"/>
                <a:gd name="connsiteY13" fmla="*/ 610 h 10000"/>
                <a:gd name="connsiteX14" fmla="*/ 9603 w 10009"/>
                <a:gd name="connsiteY14" fmla="*/ 7960 h 10000"/>
                <a:gd name="connsiteX15" fmla="*/ 9583 w 10009"/>
                <a:gd name="connsiteY15" fmla="*/ 8246 h 10000"/>
                <a:gd name="connsiteX16" fmla="*/ 9570 w 10009"/>
                <a:gd name="connsiteY16" fmla="*/ 8437 h 10000"/>
                <a:gd name="connsiteX17" fmla="*/ 9390 w 10009"/>
                <a:gd name="connsiteY17" fmla="*/ 8473 h 10000"/>
                <a:gd name="connsiteX18" fmla="*/ 2767 w 10009"/>
                <a:gd name="connsiteY18" fmla="*/ 9792 h 10000"/>
                <a:gd name="connsiteX19" fmla="*/ 2365 w 10009"/>
                <a:gd name="connsiteY19" fmla="*/ 9873 h 10000"/>
                <a:gd name="connsiteX20" fmla="*/ 2115 w 10009"/>
                <a:gd name="connsiteY20" fmla="*/ 9902 h 10000"/>
                <a:gd name="connsiteX21" fmla="*/ 1696 w 10009"/>
                <a:gd name="connsiteY21" fmla="*/ 9999 h 10000"/>
                <a:gd name="connsiteX22" fmla="*/ 1445 w 10009"/>
                <a:gd name="connsiteY22" fmla="*/ 9956 h 10000"/>
                <a:gd name="connsiteX23" fmla="*/ 1051 w 10009"/>
                <a:gd name="connsiteY23" fmla="*/ 9849 h 10000"/>
                <a:gd name="connsiteX24" fmla="*/ 672 w 10009"/>
                <a:gd name="connsiteY24" fmla="*/ 9762 h 10000"/>
                <a:gd name="connsiteX25" fmla="*/ 361 w 10009"/>
                <a:gd name="connsiteY25" fmla="*/ 9588 h 10000"/>
                <a:gd name="connsiteX26" fmla="*/ 141 w 10009"/>
                <a:gd name="connsiteY26" fmla="*/ 9434 h 10000"/>
                <a:gd name="connsiteX27" fmla="*/ 106 w 10009"/>
                <a:gd name="connsiteY27" fmla="*/ 9285 h 10000"/>
                <a:gd name="connsiteX28" fmla="*/ 195 w 10009"/>
                <a:gd name="connsiteY28" fmla="*/ 2237 h 10000"/>
                <a:gd name="connsiteX29" fmla="*/ 96 w 10009"/>
                <a:gd name="connsiteY29" fmla="*/ 1557 h 10000"/>
                <a:gd name="connsiteX30" fmla="*/ 13 w 10009"/>
                <a:gd name="connsiteY30" fmla="*/ 1537 h 10000"/>
                <a:gd name="connsiteX31" fmla="*/ 4 w 10009"/>
                <a:gd name="connsiteY31" fmla="*/ 10000 h 10000"/>
                <a:gd name="connsiteX32" fmla="*/ 10009 w 10009"/>
                <a:gd name="connsiteY32" fmla="*/ 10000 h 10000"/>
                <a:gd name="connsiteX33" fmla="*/ 10005 w 10009"/>
                <a:gd name="connsiteY33" fmla="*/ 0 h 10000"/>
                <a:gd name="connsiteX34" fmla="*/ 9 w 10009"/>
                <a:gd name="connsiteY34" fmla="*/ 0 h 10000"/>
                <a:gd name="connsiteX35" fmla="*/ 13 w 10009"/>
                <a:gd name="connsiteY35" fmla="*/ 1539 h 10000"/>
                <a:gd name="connsiteX36" fmla="*/ 70 w 10009"/>
                <a:gd name="connsiteY36" fmla="*/ 1557 h 10000"/>
                <a:gd name="connsiteX37" fmla="*/ 72 w 10009"/>
                <a:gd name="connsiteY37" fmla="*/ 1466 h 10000"/>
                <a:gd name="connsiteX38" fmla="*/ 83 w 10009"/>
                <a:gd name="connsiteY38" fmla="*/ 1395 h 10000"/>
                <a:gd name="connsiteX39" fmla="*/ 146 w 10009"/>
                <a:gd name="connsiteY39" fmla="*/ 826 h 10000"/>
                <a:gd name="connsiteX40" fmla="*/ 244 w 10009"/>
                <a:gd name="connsiteY40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85 w 10009"/>
                <a:gd name="connsiteY6" fmla="*/ 148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863 w 10009"/>
                <a:gd name="connsiteY11" fmla="*/ 566 h 10000"/>
                <a:gd name="connsiteX12" fmla="*/ 9985 w 10009"/>
                <a:gd name="connsiteY12" fmla="*/ 610 h 10000"/>
                <a:gd name="connsiteX13" fmla="*/ 9603 w 10009"/>
                <a:gd name="connsiteY13" fmla="*/ 7960 h 10000"/>
                <a:gd name="connsiteX14" fmla="*/ 9583 w 10009"/>
                <a:gd name="connsiteY14" fmla="*/ 8246 h 10000"/>
                <a:gd name="connsiteX15" fmla="*/ 9570 w 10009"/>
                <a:gd name="connsiteY15" fmla="*/ 8437 h 10000"/>
                <a:gd name="connsiteX16" fmla="*/ 9390 w 10009"/>
                <a:gd name="connsiteY16" fmla="*/ 8473 h 10000"/>
                <a:gd name="connsiteX17" fmla="*/ 2767 w 10009"/>
                <a:gd name="connsiteY17" fmla="*/ 9792 h 10000"/>
                <a:gd name="connsiteX18" fmla="*/ 2365 w 10009"/>
                <a:gd name="connsiteY18" fmla="*/ 9873 h 10000"/>
                <a:gd name="connsiteX19" fmla="*/ 2115 w 10009"/>
                <a:gd name="connsiteY19" fmla="*/ 9902 h 10000"/>
                <a:gd name="connsiteX20" fmla="*/ 1696 w 10009"/>
                <a:gd name="connsiteY20" fmla="*/ 9999 h 10000"/>
                <a:gd name="connsiteX21" fmla="*/ 1445 w 10009"/>
                <a:gd name="connsiteY21" fmla="*/ 9956 h 10000"/>
                <a:gd name="connsiteX22" fmla="*/ 1051 w 10009"/>
                <a:gd name="connsiteY22" fmla="*/ 9849 h 10000"/>
                <a:gd name="connsiteX23" fmla="*/ 672 w 10009"/>
                <a:gd name="connsiteY23" fmla="*/ 9762 h 10000"/>
                <a:gd name="connsiteX24" fmla="*/ 361 w 10009"/>
                <a:gd name="connsiteY24" fmla="*/ 9588 h 10000"/>
                <a:gd name="connsiteX25" fmla="*/ 141 w 10009"/>
                <a:gd name="connsiteY25" fmla="*/ 9434 h 10000"/>
                <a:gd name="connsiteX26" fmla="*/ 106 w 10009"/>
                <a:gd name="connsiteY26" fmla="*/ 9285 h 10000"/>
                <a:gd name="connsiteX27" fmla="*/ 195 w 10009"/>
                <a:gd name="connsiteY27" fmla="*/ 2237 h 10000"/>
                <a:gd name="connsiteX28" fmla="*/ 96 w 10009"/>
                <a:gd name="connsiteY28" fmla="*/ 1557 h 10000"/>
                <a:gd name="connsiteX29" fmla="*/ 13 w 10009"/>
                <a:gd name="connsiteY29" fmla="*/ 1537 h 10000"/>
                <a:gd name="connsiteX30" fmla="*/ 4 w 10009"/>
                <a:gd name="connsiteY30" fmla="*/ 10000 h 10000"/>
                <a:gd name="connsiteX31" fmla="*/ 10009 w 10009"/>
                <a:gd name="connsiteY31" fmla="*/ 10000 h 10000"/>
                <a:gd name="connsiteX32" fmla="*/ 10005 w 10009"/>
                <a:gd name="connsiteY32" fmla="*/ 0 h 10000"/>
                <a:gd name="connsiteX33" fmla="*/ 9 w 10009"/>
                <a:gd name="connsiteY33" fmla="*/ 0 h 10000"/>
                <a:gd name="connsiteX34" fmla="*/ 13 w 10009"/>
                <a:gd name="connsiteY34" fmla="*/ 1539 h 10000"/>
                <a:gd name="connsiteX35" fmla="*/ 70 w 10009"/>
                <a:gd name="connsiteY35" fmla="*/ 1557 h 10000"/>
                <a:gd name="connsiteX36" fmla="*/ 72 w 10009"/>
                <a:gd name="connsiteY36" fmla="*/ 1466 h 10000"/>
                <a:gd name="connsiteX37" fmla="*/ 83 w 10009"/>
                <a:gd name="connsiteY37" fmla="*/ 1395 h 10000"/>
                <a:gd name="connsiteX38" fmla="*/ 146 w 10009"/>
                <a:gd name="connsiteY38" fmla="*/ 826 h 10000"/>
                <a:gd name="connsiteX39" fmla="*/ 244 w 10009"/>
                <a:gd name="connsiteY39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589 w 10009"/>
                <a:gd name="connsiteY7" fmla="*/ 183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863 w 10009"/>
                <a:gd name="connsiteY11" fmla="*/ 566 h 10000"/>
                <a:gd name="connsiteX12" fmla="*/ 9985 w 10009"/>
                <a:gd name="connsiteY12" fmla="*/ 610 h 10000"/>
                <a:gd name="connsiteX13" fmla="*/ 9603 w 10009"/>
                <a:gd name="connsiteY13" fmla="*/ 7960 h 10000"/>
                <a:gd name="connsiteX14" fmla="*/ 9583 w 10009"/>
                <a:gd name="connsiteY14" fmla="*/ 8246 h 10000"/>
                <a:gd name="connsiteX15" fmla="*/ 9570 w 10009"/>
                <a:gd name="connsiteY15" fmla="*/ 8437 h 10000"/>
                <a:gd name="connsiteX16" fmla="*/ 9390 w 10009"/>
                <a:gd name="connsiteY16" fmla="*/ 8473 h 10000"/>
                <a:gd name="connsiteX17" fmla="*/ 2767 w 10009"/>
                <a:gd name="connsiteY17" fmla="*/ 9792 h 10000"/>
                <a:gd name="connsiteX18" fmla="*/ 2365 w 10009"/>
                <a:gd name="connsiteY18" fmla="*/ 9873 h 10000"/>
                <a:gd name="connsiteX19" fmla="*/ 2115 w 10009"/>
                <a:gd name="connsiteY19" fmla="*/ 9902 h 10000"/>
                <a:gd name="connsiteX20" fmla="*/ 1696 w 10009"/>
                <a:gd name="connsiteY20" fmla="*/ 9999 h 10000"/>
                <a:gd name="connsiteX21" fmla="*/ 1445 w 10009"/>
                <a:gd name="connsiteY21" fmla="*/ 9956 h 10000"/>
                <a:gd name="connsiteX22" fmla="*/ 1051 w 10009"/>
                <a:gd name="connsiteY22" fmla="*/ 9849 h 10000"/>
                <a:gd name="connsiteX23" fmla="*/ 672 w 10009"/>
                <a:gd name="connsiteY23" fmla="*/ 9762 h 10000"/>
                <a:gd name="connsiteX24" fmla="*/ 361 w 10009"/>
                <a:gd name="connsiteY24" fmla="*/ 9588 h 10000"/>
                <a:gd name="connsiteX25" fmla="*/ 141 w 10009"/>
                <a:gd name="connsiteY25" fmla="*/ 9434 h 10000"/>
                <a:gd name="connsiteX26" fmla="*/ 106 w 10009"/>
                <a:gd name="connsiteY26" fmla="*/ 9285 h 10000"/>
                <a:gd name="connsiteX27" fmla="*/ 195 w 10009"/>
                <a:gd name="connsiteY27" fmla="*/ 2237 h 10000"/>
                <a:gd name="connsiteX28" fmla="*/ 96 w 10009"/>
                <a:gd name="connsiteY28" fmla="*/ 1557 h 10000"/>
                <a:gd name="connsiteX29" fmla="*/ 13 w 10009"/>
                <a:gd name="connsiteY29" fmla="*/ 1537 h 10000"/>
                <a:gd name="connsiteX30" fmla="*/ 4 w 10009"/>
                <a:gd name="connsiteY30" fmla="*/ 10000 h 10000"/>
                <a:gd name="connsiteX31" fmla="*/ 10009 w 10009"/>
                <a:gd name="connsiteY31" fmla="*/ 10000 h 10000"/>
                <a:gd name="connsiteX32" fmla="*/ 10005 w 10009"/>
                <a:gd name="connsiteY32" fmla="*/ 0 h 10000"/>
                <a:gd name="connsiteX33" fmla="*/ 9 w 10009"/>
                <a:gd name="connsiteY33" fmla="*/ 0 h 10000"/>
                <a:gd name="connsiteX34" fmla="*/ 13 w 10009"/>
                <a:gd name="connsiteY34" fmla="*/ 1539 h 10000"/>
                <a:gd name="connsiteX35" fmla="*/ 70 w 10009"/>
                <a:gd name="connsiteY35" fmla="*/ 1557 h 10000"/>
                <a:gd name="connsiteX36" fmla="*/ 72 w 10009"/>
                <a:gd name="connsiteY36" fmla="*/ 1466 h 10000"/>
                <a:gd name="connsiteX37" fmla="*/ 83 w 10009"/>
                <a:gd name="connsiteY37" fmla="*/ 1395 h 10000"/>
                <a:gd name="connsiteX38" fmla="*/ 146 w 10009"/>
                <a:gd name="connsiteY38" fmla="*/ 826 h 10000"/>
                <a:gd name="connsiteX39" fmla="*/ 244 w 10009"/>
                <a:gd name="connsiteY39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071 w 10009"/>
                <a:gd name="connsiteY8" fmla="*/ 137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863 w 10009"/>
                <a:gd name="connsiteY11" fmla="*/ 566 h 10000"/>
                <a:gd name="connsiteX12" fmla="*/ 9985 w 10009"/>
                <a:gd name="connsiteY12" fmla="*/ 610 h 10000"/>
                <a:gd name="connsiteX13" fmla="*/ 9603 w 10009"/>
                <a:gd name="connsiteY13" fmla="*/ 7960 h 10000"/>
                <a:gd name="connsiteX14" fmla="*/ 9583 w 10009"/>
                <a:gd name="connsiteY14" fmla="*/ 8246 h 10000"/>
                <a:gd name="connsiteX15" fmla="*/ 9570 w 10009"/>
                <a:gd name="connsiteY15" fmla="*/ 8437 h 10000"/>
                <a:gd name="connsiteX16" fmla="*/ 9390 w 10009"/>
                <a:gd name="connsiteY16" fmla="*/ 8473 h 10000"/>
                <a:gd name="connsiteX17" fmla="*/ 2767 w 10009"/>
                <a:gd name="connsiteY17" fmla="*/ 9792 h 10000"/>
                <a:gd name="connsiteX18" fmla="*/ 2365 w 10009"/>
                <a:gd name="connsiteY18" fmla="*/ 9873 h 10000"/>
                <a:gd name="connsiteX19" fmla="*/ 2115 w 10009"/>
                <a:gd name="connsiteY19" fmla="*/ 9902 h 10000"/>
                <a:gd name="connsiteX20" fmla="*/ 1696 w 10009"/>
                <a:gd name="connsiteY20" fmla="*/ 9999 h 10000"/>
                <a:gd name="connsiteX21" fmla="*/ 1445 w 10009"/>
                <a:gd name="connsiteY21" fmla="*/ 9956 h 10000"/>
                <a:gd name="connsiteX22" fmla="*/ 1051 w 10009"/>
                <a:gd name="connsiteY22" fmla="*/ 9849 h 10000"/>
                <a:gd name="connsiteX23" fmla="*/ 672 w 10009"/>
                <a:gd name="connsiteY23" fmla="*/ 9762 h 10000"/>
                <a:gd name="connsiteX24" fmla="*/ 361 w 10009"/>
                <a:gd name="connsiteY24" fmla="*/ 9588 h 10000"/>
                <a:gd name="connsiteX25" fmla="*/ 141 w 10009"/>
                <a:gd name="connsiteY25" fmla="*/ 9434 h 10000"/>
                <a:gd name="connsiteX26" fmla="*/ 106 w 10009"/>
                <a:gd name="connsiteY26" fmla="*/ 9285 h 10000"/>
                <a:gd name="connsiteX27" fmla="*/ 195 w 10009"/>
                <a:gd name="connsiteY27" fmla="*/ 2237 h 10000"/>
                <a:gd name="connsiteX28" fmla="*/ 96 w 10009"/>
                <a:gd name="connsiteY28" fmla="*/ 1557 h 10000"/>
                <a:gd name="connsiteX29" fmla="*/ 13 w 10009"/>
                <a:gd name="connsiteY29" fmla="*/ 1537 h 10000"/>
                <a:gd name="connsiteX30" fmla="*/ 4 w 10009"/>
                <a:gd name="connsiteY30" fmla="*/ 10000 h 10000"/>
                <a:gd name="connsiteX31" fmla="*/ 10009 w 10009"/>
                <a:gd name="connsiteY31" fmla="*/ 10000 h 10000"/>
                <a:gd name="connsiteX32" fmla="*/ 10005 w 10009"/>
                <a:gd name="connsiteY32" fmla="*/ 0 h 10000"/>
                <a:gd name="connsiteX33" fmla="*/ 9 w 10009"/>
                <a:gd name="connsiteY33" fmla="*/ 0 h 10000"/>
                <a:gd name="connsiteX34" fmla="*/ 13 w 10009"/>
                <a:gd name="connsiteY34" fmla="*/ 1539 h 10000"/>
                <a:gd name="connsiteX35" fmla="*/ 70 w 10009"/>
                <a:gd name="connsiteY35" fmla="*/ 1557 h 10000"/>
                <a:gd name="connsiteX36" fmla="*/ 72 w 10009"/>
                <a:gd name="connsiteY36" fmla="*/ 1466 h 10000"/>
                <a:gd name="connsiteX37" fmla="*/ 83 w 10009"/>
                <a:gd name="connsiteY37" fmla="*/ 1395 h 10000"/>
                <a:gd name="connsiteX38" fmla="*/ 146 w 10009"/>
                <a:gd name="connsiteY38" fmla="*/ 826 h 10000"/>
                <a:gd name="connsiteX39" fmla="*/ 244 w 10009"/>
                <a:gd name="connsiteY39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198 w 10009"/>
                <a:gd name="connsiteY8" fmla="*/ 189 h 10000"/>
                <a:gd name="connsiteX9" fmla="*/ 9658 w 10009"/>
                <a:gd name="connsiteY9" fmla="*/ 139 h 10000"/>
                <a:gd name="connsiteX10" fmla="*/ 9939 w 10009"/>
                <a:gd name="connsiteY10" fmla="*/ 119 h 10000"/>
                <a:gd name="connsiteX11" fmla="*/ 9863 w 10009"/>
                <a:gd name="connsiteY11" fmla="*/ 566 h 10000"/>
                <a:gd name="connsiteX12" fmla="*/ 9985 w 10009"/>
                <a:gd name="connsiteY12" fmla="*/ 610 h 10000"/>
                <a:gd name="connsiteX13" fmla="*/ 9603 w 10009"/>
                <a:gd name="connsiteY13" fmla="*/ 7960 h 10000"/>
                <a:gd name="connsiteX14" fmla="*/ 9583 w 10009"/>
                <a:gd name="connsiteY14" fmla="*/ 8246 h 10000"/>
                <a:gd name="connsiteX15" fmla="*/ 9570 w 10009"/>
                <a:gd name="connsiteY15" fmla="*/ 8437 h 10000"/>
                <a:gd name="connsiteX16" fmla="*/ 9390 w 10009"/>
                <a:gd name="connsiteY16" fmla="*/ 8473 h 10000"/>
                <a:gd name="connsiteX17" fmla="*/ 2767 w 10009"/>
                <a:gd name="connsiteY17" fmla="*/ 9792 h 10000"/>
                <a:gd name="connsiteX18" fmla="*/ 2365 w 10009"/>
                <a:gd name="connsiteY18" fmla="*/ 9873 h 10000"/>
                <a:gd name="connsiteX19" fmla="*/ 2115 w 10009"/>
                <a:gd name="connsiteY19" fmla="*/ 9902 h 10000"/>
                <a:gd name="connsiteX20" fmla="*/ 1696 w 10009"/>
                <a:gd name="connsiteY20" fmla="*/ 9999 h 10000"/>
                <a:gd name="connsiteX21" fmla="*/ 1445 w 10009"/>
                <a:gd name="connsiteY21" fmla="*/ 9956 h 10000"/>
                <a:gd name="connsiteX22" fmla="*/ 1051 w 10009"/>
                <a:gd name="connsiteY22" fmla="*/ 9849 h 10000"/>
                <a:gd name="connsiteX23" fmla="*/ 672 w 10009"/>
                <a:gd name="connsiteY23" fmla="*/ 9762 h 10000"/>
                <a:gd name="connsiteX24" fmla="*/ 361 w 10009"/>
                <a:gd name="connsiteY24" fmla="*/ 9588 h 10000"/>
                <a:gd name="connsiteX25" fmla="*/ 141 w 10009"/>
                <a:gd name="connsiteY25" fmla="*/ 9434 h 10000"/>
                <a:gd name="connsiteX26" fmla="*/ 106 w 10009"/>
                <a:gd name="connsiteY26" fmla="*/ 9285 h 10000"/>
                <a:gd name="connsiteX27" fmla="*/ 195 w 10009"/>
                <a:gd name="connsiteY27" fmla="*/ 2237 h 10000"/>
                <a:gd name="connsiteX28" fmla="*/ 96 w 10009"/>
                <a:gd name="connsiteY28" fmla="*/ 1557 h 10000"/>
                <a:gd name="connsiteX29" fmla="*/ 13 w 10009"/>
                <a:gd name="connsiteY29" fmla="*/ 1537 h 10000"/>
                <a:gd name="connsiteX30" fmla="*/ 4 w 10009"/>
                <a:gd name="connsiteY30" fmla="*/ 10000 h 10000"/>
                <a:gd name="connsiteX31" fmla="*/ 10009 w 10009"/>
                <a:gd name="connsiteY31" fmla="*/ 10000 h 10000"/>
                <a:gd name="connsiteX32" fmla="*/ 10005 w 10009"/>
                <a:gd name="connsiteY32" fmla="*/ 0 h 10000"/>
                <a:gd name="connsiteX33" fmla="*/ 9 w 10009"/>
                <a:gd name="connsiteY33" fmla="*/ 0 h 10000"/>
                <a:gd name="connsiteX34" fmla="*/ 13 w 10009"/>
                <a:gd name="connsiteY34" fmla="*/ 1539 h 10000"/>
                <a:gd name="connsiteX35" fmla="*/ 70 w 10009"/>
                <a:gd name="connsiteY35" fmla="*/ 1557 h 10000"/>
                <a:gd name="connsiteX36" fmla="*/ 72 w 10009"/>
                <a:gd name="connsiteY36" fmla="*/ 1466 h 10000"/>
                <a:gd name="connsiteX37" fmla="*/ 83 w 10009"/>
                <a:gd name="connsiteY37" fmla="*/ 1395 h 10000"/>
                <a:gd name="connsiteX38" fmla="*/ 146 w 10009"/>
                <a:gd name="connsiteY38" fmla="*/ 826 h 10000"/>
                <a:gd name="connsiteX39" fmla="*/ 244 w 10009"/>
                <a:gd name="connsiteY39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198 w 10009"/>
                <a:gd name="connsiteY8" fmla="*/ 189 h 10000"/>
                <a:gd name="connsiteX9" fmla="*/ 9712 w 10009"/>
                <a:gd name="connsiteY9" fmla="*/ 129 h 10000"/>
                <a:gd name="connsiteX10" fmla="*/ 9939 w 10009"/>
                <a:gd name="connsiteY10" fmla="*/ 119 h 10000"/>
                <a:gd name="connsiteX11" fmla="*/ 9863 w 10009"/>
                <a:gd name="connsiteY11" fmla="*/ 566 h 10000"/>
                <a:gd name="connsiteX12" fmla="*/ 9985 w 10009"/>
                <a:gd name="connsiteY12" fmla="*/ 610 h 10000"/>
                <a:gd name="connsiteX13" fmla="*/ 9603 w 10009"/>
                <a:gd name="connsiteY13" fmla="*/ 7960 h 10000"/>
                <a:gd name="connsiteX14" fmla="*/ 9583 w 10009"/>
                <a:gd name="connsiteY14" fmla="*/ 8246 h 10000"/>
                <a:gd name="connsiteX15" fmla="*/ 9570 w 10009"/>
                <a:gd name="connsiteY15" fmla="*/ 8437 h 10000"/>
                <a:gd name="connsiteX16" fmla="*/ 9390 w 10009"/>
                <a:gd name="connsiteY16" fmla="*/ 8473 h 10000"/>
                <a:gd name="connsiteX17" fmla="*/ 2767 w 10009"/>
                <a:gd name="connsiteY17" fmla="*/ 9792 h 10000"/>
                <a:gd name="connsiteX18" fmla="*/ 2365 w 10009"/>
                <a:gd name="connsiteY18" fmla="*/ 9873 h 10000"/>
                <a:gd name="connsiteX19" fmla="*/ 2115 w 10009"/>
                <a:gd name="connsiteY19" fmla="*/ 9902 h 10000"/>
                <a:gd name="connsiteX20" fmla="*/ 1696 w 10009"/>
                <a:gd name="connsiteY20" fmla="*/ 9999 h 10000"/>
                <a:gd name="connsiteX21" fmla="*/ 1445 w 10009"/>
                <a:gd name="connsiteY21" fmla="*/ 9956 h 10000"/>
                <a:gd name="connsiteX22" fmla="*/ 1051 w 10009"/>
                <a:gd name="connsiteY22" fmla="*/ 9849 h 10000"/>
                <a:gd name="connsiteX23" fmla="*/ 672 w 10009"/>
                <a:gd name="connsiteY23" fmla="*/ 9762 h 10000"/>
                <a:gd name="connsiteX24" fmla="*/ 361 w 10009"/>
                <a:gd name="connsiteY24" fmla="*/ 9588 h 10000"/>
                <a:gd name="connsiteX25" fmla="*/ 141 w 10009"/>
                <a:gd name="connsiteY25" fmla="*/ 9434 h 10000"/>
                <a:gd name="connsiteX26" fmla="*/ 106 w 10009"/>
                <a:gd name="connsiteY26" fmla="*/ 9285 h 10000"/>
                <a:gd name="connsiteX27" fmla="*/ 195 w 10009"/>
                <a:gd name="connsiteY27" fmla="*/ 2237 h 10000"/>
                <a:gd name="connsiteX28" fmla="*/ 96 w 10009"/>
                <a:gd name="connsiteY28" fmla="*/ 1557 h 10000"/>
                <a:gd name="connsiteX29" fmla="*/ 13 w 10009"/>
                <a:gd name="connsiteY29" fmla="*/ 1537 h 10000"/>
                <a:gd name="connsiteX30" fmla="*/ 4 w 10009"/>
                <a:gd name="connsiteY30" fmla="*/ 10000 h 10000"/>
                <a:gd name="connsiteX31" fmla="*/ 10009 w 10009"/>
                <a:gd name="connsiteY31" fmla="*/ 10000 h 10000"/>
                <a:gd name="connsiteX32" fmla="*/ 10005 w 10009"/>
                <a:gd name="connsiteY32" fmla="*/ 0 h 10000"/>
                <a:gd name="connsiteX33" fmla="*/ 9 w 10009"/>
                <a:gd name="connsiteY33" fmla="*/ 0 h 10000"/>
                <a:gd name="connsiteX34" fmla="*/ 13 w 10009"/>
                <a:gd name="connsiteY34" fmla="*/ 1539 h 10000"/>
                <a:gd name="connsiteX35" fmla="*/ 70 w 10009"/>
                <a:gd name="connsiteY35" fmla="*/ 1557 h 10000"/>
                <a:gd name="connsiteX36" fmla="*/ 72 w 10009"/>
                <a:gd name="connsiteY36" fmla="*/ 1466 h 10000"/>
                <a:gd name="connsiteX37" fmla="*/ 83 w 10009"/>
                <a:gd name="connsiteY37" fmla="*/ 1395 h 10000"/>
                <a:gd name="connsiteX38" fmla="*/ 146 w 10009"/>
                <a:gd name="connsiteY38" fmla="*/ 826 h 10000"/>
                <a:gd name="connsiteX39" fmla="*/ 244 w 10009"/>
                <a:gd name="connsiteY39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29 h 10000"/>
                <a:gd name="connsiteX9" fmla="*/ 9939 w 10009"/>
                <a:gd name="connsiteY9" fmla="*/ 119 h 10000"/>
                <a:gd name="connsiteX10" fmla="*/ 9863 w 10009"/>
                <a:gd name="connsiteY10" fmla="*/ 566 h 10000"/>
                <a:gd name="connsiteX11" fmla="*/ 9985 w 10009"/>
                <a:gd name="connsiteY11" fmla="*/ 610 h 10000"/>
                <a:gd name="connsiteX12" fmla="*/ 9603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39 w 10009"/>
                <a:gd name="connsiteY9" fmla="*/ 119 h 10000"/>
                <a:gd name="connsiteX10" fmla="*/ 9863 w 10009"/>
                <a:gd name="connsiteY10" fmla="*/ 566 h 10000"/>
                <a:gd name="connsiteX11" fmla="*/ 9985 w 10009"/>
                <a:gd name="connsiteY11" fmla="*/ 610 h 10000"/>
                <a:gd name="connsiteX12" fmla="*/ 9603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863 w 10009"/>
                <a:gd name="connsiteY10" fmla="*/ 566 h 10000"/>
                <a:gd name="connsiteX11" fmla="*/ 9985 w 10009"/>
                <a:gd name="connsiteY11" fmla="*/ 610 h 10000"/>
                <a:gd name="connsiteX12" fmla="*/ 9603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347"/>
                <a:gd name="connsiteY0" fmla="*/ 642 h 10000"/>
                <a:gd name="connsiteX1" fmla="*/ 595 w 10347"/>
                <a:gd name="connsiteY1" fmla="*/ 646 h 10000"/>
                <a:gd name="connsiteX2" fmla="*/ 1350 w 10347"/>
                <a:gd name="connsiteY2" fmla="*/ 599 h 10000"/>
                <a:gd name="connsiteX3" fmla="*/ 7632 w 10347"/>
                <a:gd name="connsiteY3" fmla="*/ 70 h 10000"/>
                <a:gd name="connsiteX4" fmla="*/ 7907 w 10347"/>
                <a:gd name="connsiteY4" fmla="*/ 121 h 10000"/>
                <a:gd name="connsiteX5" fmla="*/ 7873 w 10347"/>
                <a:gd name="connsiteY5" fmla="*/ 235 h 10000"/>
                <a:gd name="connsiteX6" fmla="*/ 8167 w 10347"/>
                <a:gd name="connsiteY6" fmla="*/ 283 h 10000"/>
                <a:gd name="connsiteX7" fmla="*/ 8480 w 10347"/>
                <a:gd name="connsiteY7" fmla="*/ 297 h 10000"/>
                <a:gd name="connsiteX8" fmla="*/ 9712 w 10347"/>
                <a:gd name="connsiteY8" fmla="*/ 150 h 10000"/>
                <a:gd name="connsiteX9" fmla="*/ 9921 w 10347"/>
                <a:gd name="connsiteY9" fmla="*/ 171 h 10000"/>
                <a:gd name="connsiteX10" fmla="*/ 9863 w 10347"/>
                <a:gd name="connsiteY10" fmla="*/ 566 h 10000"/>
                <a:gd name="connsiteX11" fmla="*/ 10347 w 10347"/>
                <a:gd name="connsiteY11" fmla="*/ 672 h 10000"/>
                <a:gd name="connsiteX12" fmla="*/ 9603 w 10347"/>
                <a:gd name="connsiteY12" fmla="*/ 7960 h 10000"/>
                <a:gd name="connsiteX13" fmla="*/ 9583 w 10347"/>
                <a:gd name="connsiteY13" fmla="*/ 8246 h 10000"/>
                <a:gd name="connsiteX14" fmla="*/ 9570 w 10347"/>
                <a:gd name="connsiteY14" fmla="*/ 8437 h 10000"/>
                <a:gd name="connsiteX15" fmla="*/ 9390 w 10347"/>
                <a:gd name="connsiteY15" fmla="*/ 8473 h 10000"/>
                <a:gd name="connsiteX16" fmla="*/ 2767 w 10347"/>
                <a:gd name="connsiteY16" fmla="*/ 9792 h 10000"/>
                <a:gd name="connsiteX17" fmla="*/ 2365 w 10347"/>
                <a:gd name="connsiteY17" fmla="*/ 9873 h 10000"/>
                <a:gd name="connsiteX18" fmla="*/ 2115 w 10347"/>
                <a:gd name="connsiteY18" fmla="*/ 9902 h 10000"/>
                <a:gd name="connsiteX19" fmla="*/ 1696 w 10347"/>
                <a:gd name="connsiteY19" fmla="*/ 9999 h 10000"/>
                <a:gd name="connsiteX20" fmla="*/ 1445 w 10347"/>
                <a:gd name="connsiteY20" fmla="*/ 9956 h 10000"/>
                <a:gd name="connsiteX21" fmla="*/ 1051 w 10347"/>
                <a:gd name="connsiteY21" fmla="*/ 9849 h 10000"/>
                <a:gd name="connsiteX22" fmla="*/ 672 w 10347"/>
                <a:gd name="connsiteY22" fmla="*/ 9762 h 10000"/>
                <a:gd name="connsiteX23" fmla="*/ 361 w 10347"/>
                <a:gd name="connsiteY23" fmla="*/ 9588 h 10000"/>
                <a:gd name="connsiteX24" fmla="*/ 141 w 10347"/>
                <a:gd name="connsiteY24" fmla="*/ 9434 h 10000"/>
                <a:gd name="connsiteX25" fmla="*/ 106 w 10347"/>
                <a:gd name="connsiteY25" fmla="*/ 9285 h 10000"/>
                <a:gd name="connsiteX26" fmla="*/ 195 w 10347"/>
                <a:gd name="connsiteY26" fmla="*/ 2237 h 10000"/>
                <a:gd name="connsiteX27" fmla="*/ 96 w 10347"/>
                <a:gd name="connsiteY27" fmla="*/ 1557 h 10000"/>
                <a:gd name="connsiteX28" fmla="*/ 13 w 10347"/>
                <a:gd name="connsiteY28" fmla="*/ 1537 h 10000"/>
                <a:gd name="connsiteX29" fmla="*/ 4 w 10347"/>
                <a:gd name="connsiteY29" fmla="*/ 10000 h 10000"/>
                <a:gd name="connsiteX30" fmla="*/ 10009 w 10347"/>
                <a:gd name="connsiteY30" fmla="*/ 10000 h 10000"/>
                <a:gd name="connsiteX31" fmla="*/ 10005 w 10347"/>
                <a:gd name="connsiteY31" fmla="*/ 0 h 10000"/>
                <a:gd name="connsiteX32" fmla="*/ 9 w 10347"/>
                <a:gd name="connsiteY32" fmla="*/ 0 h 10000"/>
                <a:gd name="connsiteX33" fmla="*/ 13 w 10347"/>
                <a:gd name="connsiteY33" fmla="*/ 1539 h 10000"/>
                <a:gd name="connsiteX34" fmla="*/ 70 w 10347"/>
                <a:gd name="connsiteY34" fmla="*/ 1557 h 10000"/>
                <a:gd name="connsiteX35" fmla="*/ 72 w 10347"/>
                <a:gd name="connsiteY35" fmla="*/ 1466 h 10000"/>
                <a:gd name="connsiteX36" fmla="*/ 83 w 10347"/>
                <a:gd name="connsiteY36" fmla="*/ 1395 h 10000"/>
                <a:gd name="connsiteX37" fmla="*/ 146 w 10347"/>
                <a:gd name="connsiteY37" fmla="*/ 826 h 10000"/>
                <a:gd name="connsiteX38" fmla="*/ 244 w 10347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863 w 10009"/>
                <a:gd name="connsiteY10" fmla="*/ 566 h 10000"/>
                <a:gd name="connsiteX11" fmla="*/ 9931 w 10009"/>
                <a:gd name="connsiteY11" fmla="*/ 910 h 10000"/>
                <a:gd name="connsiteX12" fmla="*/ 9603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603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75 w 10009"/>
                <a:gd name="connsiteY12" fmla="*/ 796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583 w 10009"/>
                <a:gd name="connsiteY13" fmla="*/ 8246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73 w 10009"/>
                <a:gd name="connsiteY13" fmla="*/ 8982 h 10000"/>
                <a:gd name="connsiteX14" fmla="*/ 9570 w 10009"/>
                <a:gd name="connsiteY14" fmla="*/ 8437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73 w 10009"/>
                <a:gd name="connsiteY13" fmla="*/ 8982 h 10000"/>
                <a:gd name="connsiteX14" fmla="*/ 9534 w 10009"/>
                <a:gd name="connsiteY14" fmla="*/ 8789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19 w 10009"/>
                <a:gd name="connsiteY13" fmla="*/ 8526 h 10000"/>
                <a:gd name="connsiteX14" fmla="*/ 9534 w 10009"/>
                <a:gd name="connsiteY14" fmla="*/ 8789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534 w 10009"/>
                <a:gd name="connsiteY14" fmla="*/ 8789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473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408 w 10009"/>
                <a:gd name="connsiteY15" fmla="*/ 8660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767 w 10009"/>
                <a:gd name="connsiteY16" fmla="*/ 9792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12 w 10009"/>
                <a:gd name="connsiteY16" fmla="*/ 9875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3021 w 10009"/>
                <a:gd name="connsiteY16" fmla="*/ 9948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365 w 10009"/>
                <a:gd name="connsiteY17" fmla="*/ 9873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15 w 10009"/>
                <a:gd name="connsiteY18" fmla="*/ 9902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96 w 10009"/>
                <a:gd name="connsiteY19" fmla="*/ 9999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445 w 10009"/>
                <a:gd name="connsiteY20" fmla="*/ 9956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51 w 10009"/>
                <a:gd name="connsiteY21" fmla="*/ 9849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15 w 10009"/>
                <a:gd name="connsiteY21" fmla="*/ 9756 h 10000"/>
                <a:gd name="connsiteX22" fmla="*/ 672 w 10009"/>
                <a:gd name="connsiteY22" fmla="*/ 9762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15 w 10009"/>
                <a:gd name="connsiteY21" fmla="*/ 9756 h 10000"/>
                <a:gd name="connsiteX22" fmla="*/ 636 w 10009"/>
                <a:gd name="connsiteY22" fmla="*/ 9689 h 10000"/>
                <a:gd name="connsiteX23" fmla="*/ 361 w 10009"/>
                <a:gd name="connsiteY23" fmla="*/ 9588 h 10000"/>
                <a:gd name="connsiteX24" fmla="*/ 141 w 10009"/>
                <a:gd name="connsiteY24" fmla="*/ 943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15 w 10009"/>
                <a:gd name="connsiteY21" fmla="*/ 9756 h 10000"/>
                <a:gd name="connsiteX22" fmla="*/ 636 w 10009"/>
                <a:gd name="connsiteY22" fmla="*/ 9689 h 10000"/>
                <a:gd name="connsiteX23" fmla="*/ 361 w 10009"/>
                <a:gd name="connsiteY23" fmla="*/ 9588 h 10000"/>
                <a:gd name="connsiteX24" fmla="*/ 322 w 10009"/>
                <a:gd name="connsiteY24" fmla="*/ 942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15 w 10009"/>
                <a:gd name="connsiteY21" fmla="*/ 9756 h 10000"/>
                <a:gd name="connsiteX22" fmla="*/ 636 w 10009"/>
                <a:gd name="connsiteY22" fmla="*/ 9689 h 10000"/>
                <a:gd name="connsiteX23" fmla="*/ 452 w 10009"/>
                <a:gd name="connsiteY23" fmla="*/ 9588 h 10000"/>
                <a:gd name="connsiteX24" fmla="*/ 322 w 10009"/>
                <a:gd name="connsiteY24" fmla="*/ 942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1015 w 10009"/>
                <a:gd name="connsiteY21" fmla="*/ 9756 h 10000"/>
                <a:gd name="connsiteX22" fmla="*/ 636 w 10009"/>
                <a:gd name="connsiteY22" fmla="*/ 9689 h 10000"/>
                <a:gd name="connsiteX23" fmla="*/ 452 w 10009"/>
                <a:gd name="connsiteY23" fmla="*/ 9588 h 10000"/>
                <a:gd name="connsiteX24" fmla="*/ 322 w 10009"/>
                <a:gd name="connsiteY24" fmla="*/ 9424 h 10000"/>
                <a:gd name="connsiteX25" fmla="*/ 106 w 10009"/>
                <a:gd name="connsiteY25" fmla="*/ 9285 h 10000"/>
                <a:gd name="connsiteX26" fmla="*/ 195 w 10009"/>
                <a:gd name="connsiteY26" fmla="*/ 2237 h 10000"/>
                <a:gd name="connsiteX27" fmla="*/ 96 w 10009"/>
                <a:gd name="connsiteY27" fmla="*/ 1557 h 10000"/>
                <a:gd name="connsiteX28" fmla="*/ 13 w 10009"/>
                <a:gd name="connsiteY28" fmla="*/ 1537 h 10000"/>
                <a:gd name="connsiteX29" fmla="*/ 4 w 10009"/>
                <a:gd name="connsiteY29" fmla="*/ 10000 h 10000"/>
                <a:gd name="connsiteX30" fmla="*/ 10009 w 10009"/>
                <a:gd name="connsiteY30" fmla="*/ 10000 h 10000"/>
                <a:gd name="connsiteX31" fmla="*/ 10005 w 10009"/>
                <a:gd name="connsiteY31" fmla="*/ 0 h 10000"/>
                <a:gd name="connsiteX32" fmla="*/ 9 w 10009"/>
                <a:gd name="connsiteY32" fmla="*/ 0 h 10000"/>
                <a:gd name="connsiteX33" fmla="*/ 13 w 10009"/>
                <a:gd name="connsiteY33" fmla="*/ 1539 h 10000"/>
                <a:gd name="connsiteX34" fmla="*/ 70 w 10009"/>
                <a:gd name="connsiteY34" fmla="*/ 1557 h 10000"/>
                <a:gd name="connsiteX35" fmla="*/ 72 w 10009"/>
                <a:gd name="connsiteY35" fmla="*/ 1466 h 10000"/>
                <a:gd name="connsiteX36" fmla="*/ 83 w 10009"/>
                <a:gd name="connsiteY36" fmla="*/ 1395 h 10000"/>
                <a:gd name="connsiteX37" fmla="*/ 146 w 10009"/>
                <a:gd name="connsiteY37" fmla="*/ 826 h 10000"/>
                <a:gd name="connsiteX38" fmla="*/ 244 w 10009"/>
                <a:gd name="connsiteY38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24 w 10009"/>
                <a:gd name="connsiteY19" fmla="*/ 9906 h 10000"/>
                <a:gd name="connsiteX20" fmla="*/ 1318 w 10009"/>
                <a:gd name="connsiteY20" fmla="*/ 9842 h 10000"/>
                <a:gd name="connsiteX21" fmla="*/ 636 w 10009"/>
                <a:gd name="connsiteY21" fmla="*/ 9689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33 w 10009"/>
                <a:gd name="connsiteY18" fmla="*/ 9933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636 w 10009"/>
                <a:gd name="connsiteY21" fmla="*/ 9689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8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636 w 10009"/>
                <a:gd name="connsiteY21" fmla="*/ 9689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636 w 10009"/>
                <a:gd name="connsiteY21" fmla="*/ 9689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106 w 10009"/>
                <a:gd name="connsiteY24" fmla="*/ 928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323 w 10009"/>
                <a:gd name="connsiteY24" fmla="*/ 9171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52 w 10009"/>
                <a:gd name="connsiteY22" fmla="*/ 9588 h 10000"/>
                <a:gd name="connsiteX23" fmla="*/ 322 w 10009"/>
                <a:gd name="connsiteY23" fmla="*/ 9424 h 10000"/>
                <a:gd name="connsiteX24" fmla="*/ 323 w 10009"/>
                <a:gd name="connsiteY24" fmla="*/ 9171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398 w 10009"/>
                <a:gd name="connsiteY22" fmla="*/ 9588 h 10000"/>
                <a:gd name="connsiteX23" fmla="*/ 322 w 10009"/>
                <a:gd name="connsiteY23" fmla="*/ 9424 h 10000"/>
                <a:gd name="connsiteX24" fmla="*/ 323 w 10009"/>
                <a:gd name="connsiteY24" fmla="*/ 9171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398 w 10009"/>
                <a:gd name="connsiteY22" fmla="*/ 9588 h 10000"/>
                <a:gd name="connsiteX23" fmla="*/ 322 w 10009"/>
                <a:gd name="connsiteY23" fmla="*/ 9424 h 10000"/>
                <a:gd name="connsiteX24" fmla="*/ 323 w 10009"/>
                <a:gd name="connsiteY24" fmla="*/ 9171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398 w 10009"/>
                <a:gd name="connsiteY22" fmla="*/ 9588 h 10000"/>
                <a:gd name="connsiteX23" fmla="*/ 322 w 10009"/>
                <a:gd name="connsiteY23" fmla="*/ 9424 h 10000"/>
                <a:gd name="connsiteX24" fmla="*/ 323 w 10009"/>
                <a:gd name="connsiteY24" fmla="*/ 9171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398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8705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398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83 w 10009"/>
                <a:gd name="connsiteY35" fmla="*/ 139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155 w 10009"/>
                <a:gd name="connsiteY35" fmla="*/ 138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155 w 10009"/>
                <a:gd name="connsiteY35" fmla="*/ 1385 h 10000"/>
                <a:gd name="connsiteX36" fmla="*/ 146 w 10009"/>
                <a:gd name="connsiteY36" fmla="*/ 826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155 w 10009"/>
                <a:gd name="connsiteY35" fmla="*/ 1385 h 10000"/>
                <a:gd name="connsiteX36" fmla="*/ 146 w 10009"/>
                <a:gd name="connsiteY36" fmla="*/ 785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155 w 10009"/>
                <a:gd name="connsiteY35" fmla="*/ 1385 h 10000"/>
                <a:gd name="connsiteX36" fmla="*/ 182 w 10009"/>
                <a:gd name="connsiteY36" fmla="*/ 1065 h 10000"/>
                <a:gd name="connsiteX37" fmla="*/ 244 w 10009"/>
                <a:gd name="connsiteY37" fmla="*/ 642 h 10000"/>
                <a:gd name="connsiteX0" fmla="*/ 244 w 10009"/>
                <a:gd name="connsiteY0" fmla="*/ 642 h 10000"/>
                <a:gd name="connsiteX1" fmla="*/ 595 w 10009"/>
                <a:gd name="connsiteY1" fmla="*/ 646 h 10000"/>
                <a:gd name="connsiteX2" fmla="*/ 1350 w 10009"/>
                <a:gd name="connsiteY2" fmla="*/ 599 h 10000"/>
                <a:gd name="connsiteX3" fmla="*/ 7632 w 10009"/>
                <a:gd name="connsiteY3" fmla="*/ 70 h 10000"/>
                <a:gd name="connsiteX4" fmla="*/ 7907 w 10009"/>
                <a:gd name="connsiteY4" fmla="*/ 121 h 10000"/>
                <a:gd name="connsiteX5" fmla="*/ 7873 w 10009"/>
                <a:gd name="connsiteY5" fmla="*/ 235 h 10000"/>
                <a:gd name="connsiteX6" fmla="*/ 8167 w 10009"/>
                <a:gd name="connsiteY6" fmla="*/ 283 h 10000"/>
                <a:gd name="connsiteX7" fmla="*/ 8480 w 10009"/>
                <a:gd name="connsiteY7" fmla="*/ 297 h 10000"/>
                <a:gd name="connsiteX8" fmla="*/ 9712 w 10009"/>
                <a:gd name="connsiteY8" fmla="*/ 150 h 10000"/>
                <a:gd name="connsiteX9" fmla="*/ 9921 w 10009"/>
                <a:gd name="connsiteY9" fmla="*/ 171 h 10000"/>
                <a:gd name="connsiteX10" fmla="*/ 9917 w 10009"/>
                <a:gd name="connsiteY10" fmla="*/ 566 h 10000"/>
                <a:gd name="connsiteX11" fmla="*/ 9931 w 10009"/>
                <a:gd name="connsiteY11" fmla="*/ 910 h 10000"/>
                <a:gd name="connsiteX12" fmla="*/ 9839 w 10009"/>
                <a:gd name="connsiteY12" fmla="*/ 7970 h 10000"/>
                <a:gd name="connsiteX13" fmla="*/ 9837 w 10009"/>
                <a:gd name="connsiteY13" fmla="*/ 8422 h 10000"/>
                <a:gd name="connsiteX14" fmla="*/ 9643 w 10009"/>
                <a:gd name="connsiteY14" fmla="*/ 8468 h 10000"/>
                <a:gd name="connsiteX15" fmla="*/ 9390 w 10009"/>
                <a:gd name="connsiteY15" fmla="*/ 8515 h 10000"/>
                <a:gd name="connsiteX16" fmla="*/ 2949 w 10009"/>
                <a:gd name="connsiteY16" fmla="*/ 9896 h 10000"/>
                <a:gd name="connsiteX17" fmla="*/ 2637 w 10009"/>
                <a:gd name="connsiteY17" fmla="*/ 9977 h 10000"/>
                <a:gd name="connsiteX18" fmla="*/ 2187 w 10009"/>
                <a:gd name="connsiteY18" fmla="*/ 9912 h 10000"/>
                <a:gd name="connsiteX19" fmla="*/ 1696 w 10009"/>
                <a:gd name="connsiteY19" fmla="*/ 9906 h 10000"/>
                <a:gd name="connsiteX20" fmla="*/ 1318 w 10009"/>
                <a:gd name="connsiteY20" fmla="*/ 9842 h 10000"/>
                <a:gd name="connsiteX21" fmla="*/ 781 w 10009"/>
                <a:gd name="connsiteY21" fmla="*/ 9730 h 10000"/>
                <a:gd name="connsiteX22" fmla="*/ 434 w 10009"/>
                <a:gd name="connsiteY22" fmla="*/ 9588 h 10000"/>
                <a:gd name="connsiteX23" fmla="*/ 322 w 10009"/>
                <a:gd name="connsiteY23" fmla="*/ 9424 h 10000"/>
                <a:gd name="connsiteX24" fmla="*/ 341 w 10009"/>
                <a:gd name="connsiteY24" fmla="*/ 9068 h 10000"/>
                <a:gd name="connsiteX25" fmla="*/ 195 w 10009"/>
                <a:gd name="connsiteY25" fmla="*/ 2237 h 10000"/>
                <a:gd name="connsiteX26" fmla="*/ 96 w 10009"/>
                <a:gd name="connsiteY26" fmla="*/ 1557 h 10000"/>
                <a:gd name="connsiteX27" fmla="*/ 13 w 10009"/>
                <a:gd name="connsiteY27" fmla="*/ 1537 h 10000"/>
                <a:gd name="connsiteX28" fmla="*/ 4 w 10009"/>
                <a:gd name="connsiteY28" fmla="*/ 10000 h 10000"/>
                <a:gd name="connsiteX29" fmla="*/ 10009 w 10009"/>
                <a:gd name="connsiteY29" fmla="*/ 10000 h 10000"/>
                <a:gd name="connsiteX30" fmla="*/ 10005 w 10009"/>
                <a:gd name="connsiteY30" fmla="*/ 0 h 10000"/>
                <a:gd name="connsiteX31" fmla="*/ 9 w 10009"/>
                <a:gd name="connsiteY31" fmla="*/ 0 h 10000"/>
                <a:gd name="connsiteX32" fmla="*/ 13 w 10009"/>
                <a:gd name="connsiteY32" fmla="*/ 1539 h 10000"/>
                <a:gd name="connsiteX33" fmla="*/ 70 w 10009"/>
                <a:gd name="connsiteY33" fmla="*/ 1557 h 10000"/>
                <a:gd name="connsiteX34" fmla="*/ 72 w 10009"/>
                <a:gd name="connsiteY34" fmla="*/ 1466 h 10000"/>
                <a:gd name="connsiteX35" fmla="*/ 155 w 10009"/>
                <a:gd name="connsiteY35" fmla="*/ 1385 h 10000"/>
                <a:gd name="connsiteX36" fmla="*/ 182 w 10009"/>
                <a:gd name="connsiteY36" fmla="*/ 1065 h 10000"/>
                <a:gd name="connsiteX37" fmla="*/ 162 w 10009"/>
                <a:gd name="connsiteY37" fmla="*/ 866 h 10000"/>
                <a:gd name="connsiteX38" fmla="*/ 244 w 10009"/>
                <a:gd name="connsiteY38" fmla="*/ 642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009" h="10000">
                  <a:moveTo>
                    <a:pt x="244" y="642"/>
                  </a:moveTo>
                  <a:cubicBezTo>
                    <a:pt x="352" y="601"/>
                    <a:pt x="385" y="687"/>
                    <a:pt x="595" y="646"/>
                  </a:cubicBezTo>
                  <a:cubicBezTo>
                    <a:pt x="805" y="605"/>
                    <a:pt x="168" y="763"/>
                    <a:pt x="1350" y="599"/>
                  </a:cubicBezTo>
                  <a:lnTo>
                    <a:pt x="7632" y="70"/>
                  </a:lnTo>
                  <a:lnTo>
                    <a:pt x="7907" y="121"/>
                  </a:lnTo>
                  <a:cubicBezTo>
                    <a:pt x="7896" y="159"/>
                    <a:pt x="7884" y="197"/>
                    <a:pt x="7873" y="235"/>
                  </a:cubicBezTo>
                  <a:cubicBezTo>
                    <a:pt x="7882" y="250"/>
                    <a:pt x="8158" y="268"/>
                    <a:pt x="8167" y="283"/>
                  </a:cubicBezTo>
                  <a:cubicBezTo>
                    <a:pt x="8163" y="315"/>
                    <a:pt x="8484" y="265"/>
                    <a:pt x="8480" y="297"/>
                  </a:cubicBezTo>
                  <a:lnTo>
                    <a:pt x="9712" y="150"/>
                  </a:lnTo>
                  <a:cubicBezTo>
                    <a:pt x="9739" y="202"/>
                    <a:pt x="9894" y="119"/>
                    <a:pt x="9921" y="171"/>
                  </a:cubicBezTo>
                  <a:cubicBezTo>
                    <a:pt x="9896" y="320"/>
                    <a:pt x="9942" y="417"/>
                    <a:pt x="9917" y="566"/>
                  </a:cubicBezTo>
                  <a:cubicBezTo>
                    <a:pt x="9936" y="575"/>
                    <a:pt x="9912" y="901"/>
                    <a:pt x="9931" y="910"/>
                  </a:cubicBezTo>
                  <a:cubicBezTo>
                    <a:pt x="9890" y="2162"/>
                    <a:pt x="9852" y="6718"/>
                    <a:pt x="9839" y="7970"/>
                  </a:cubicBezTo>
                  <a:cubicBezTo>
                    <a:pt x="9867" y="8450"/>
                    <a:pt x="9816" y="8343"/>
                    <a:pt x="9837" y="8422"/>
                  </a:cubicBezTo>
                  <a:cubicBezTo>
                    <a:pt x="9832" y="8501"/>
                    <a:pt x="9675" y="8437"/>
                    <a:pt x="9643" y="8468"/>
                  </a:cubicBezTo>
                  <a:cubicBezTo>
                    <a:pt x="9622" y="8475"/>
                    <a:pt x="9411" y="8508"/>
                    <a:pt x="9390" y="8515"/>
                  </a:cubicBezTo>
                  <a:lnTo>
                    <a:pt x="2949" y="9896"/>
                  </a:lnTo>
                  <a:lnTo>
                    <a:pt x="2637" y="9977"/>
                  </a:lnTo>
                  <a:lnTo>
                    <a:pt x="2187" y="9912"/>
                  </a:lnTo>
                  <a:cubicBezTo>
                    <a:pt x="2098" y="9936"/>
                    <a:pt x="1821" y="9893"/>
                    <a:pt x="1696" y="9906"/>
                  </a:cubicBezTo>
                  <a:lnTo>
                    <a:pt x="1318" y="9842"/>
                  </a:lnTo>
                  <a:lnTo>
                    <a:pt x="781" y="9730"/>
                  </a:lnTo>
                  <a:cubicBezTo>
                    <a:pt x="619" y="9669"/>
                    <a:pt x="651" y="9680"/>
                    <a:pt x="434" y="9588"/>
                  </a:cubicBezTo>
                  <a:cubicBezTo>
                    <a:pt x="317" y="9487"/>
                    <a:pt x="512" y="9535"/>
                    <a:pt x="322" y="9424"/>
                  </a:cubicBezTo>
                  <a:cubicBezTo>
                    <a:pt x="311" y="9344"/>
                    <a:pt x="365" y="9180"/>
                    <a:pt x="341" y="9068"/>
                  </a:cubicBezTo>
                  <a:cubicBezTo>
                    <a:pt x="316" y="6256"/>
                    <a:pt x="251" y="3525"/>
                    <a:pt x="195" y="2237"/>
                  </a:cubicBezTo>
                  <a:cubicBezTo>
                    <a:pt x="193" y="949"/>
                    <a:pt x="110" y="1637"/>
                    <a:pt x="96" y="1557"/>
                  </a:cubicBezTo>
                  <a:cubicBezTo>
                    <a:pt x="73" y="1556"/>
                    <a:pt x="36" y="1538"/>
                    <a:pt x="13" y="1537"/>
                  </a:cubicBezTo>
                  <a:cubicBezTo>
                    <a:pt x="32" y="4358"/>
                    <a:pt x="-15" y="7179"/>
                    <a:pt x="4" y="10000"/>
                  </a:cubicBezTo>
                  <a:lnTo>
                    <a:pt x="10009" y="10000"/>
                  </a:lnTo>
                  <a:cubicBezTo>
                    <a:pt x="10008" y="6667"/>
                    <a:pt x="10006" y="3333"/>
                    <a:pt x="10005" y="0"/>
                  </a:cubicBezTo>
                  <a:lnTo>
                    <a:pt x="9" y="0"/>
                  </a:lnTo>
                  <a:cubicBezTo>
                    <a:pt x="10" y="513"/>
                    <a:pt x="12" y="1026"/>
                    <a:pt x="13" y="1539"/>
                  </a:cubicBezTo>
                  <a:cubicBezTo>
                    <a:pt x="36" y="1540"/>
                    <a:pt x="47" y="1556"/>
                    <a:pt x="70" y="1557"/>
                  </a:cubicBezTo>
                  <a:cubicBezTo>
                    <a:pt x="66" y="1532"/>
                    <a:pt x="76" y="1491"/>
                    <a:pt x="72" y="1466"/>
                  </a:cubicBezTo>
                  <a:cubicBezTo>
                    <a:pt x="76" y="1442"/>
                    <a:pt x="151" y="1409"/>
                    <a:pt x="155" y="1385"/>
                  </a:cubicBezTo>
                  <a:cubicBezTo>
                    <a:pt x="173" y="1374"/>
                    <a:pt x="164" y="1076"/>
                    <a:pt x="182" y="1065"/>
                  </a:cubicBezTo>
                  <a:cubicBezTo>
                    <a:pt x="171" y="979"/>
                    <a:pt x="152" y="936"/>
                    <a:pt x="162" y="866"/>
                  </a:cubicBezTo>
                  <a:cubicBezTo>
                    <a:pt x="172" y="796"/>
                    <a:pt x="160" y="679"/>
                    <a:pt x="244" y="6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641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Radical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next release date</a:t>
            </a:r>
          </a:p>
          <a:p>
            <a:pPr lvl="1"/>
            <a:r>
              <a:rPr lang="en-US" dirty="0" smtClean="0"/>
              <a:t>Sets a deadline</a:t>
            </a:r>
          </a:p>
          <a:p>
            <a:pPr lvl="1"/>
            <a:endParaRPr lang="en-US" dirty="0"/>
          </a:p>
          <a:p>
            <a:r>
              <a:rPr lang="en-US" dirty="0" smtClean="0"/>
              <a:t>Pick fixed release schedule</a:t>
            </a:r>
          </a:p>
          <a:p>
            <a:pPr lvl="1"/>
            <a:r>
              <a:rPr lang="en-US" dirty="0" smtClean="0"/>
              <a:t>Sets deadlines</a:t>
            </a:r>
          </a:p>
          <a:p>
            <a:pPr lvl="1"/>
            <a:r>
              <a:rPr lang="en-US" dirty="0" smtClean="0"/>
              <a:t>Regular progress</a:t>
            </a:r>
          </a:p>
          <a:p>
            <a:pPr lvl="1"/>
            <a:endParaRPr lang="en-US" dirty="0"/>
          </a:p>
          <a:p>
            <a:r>
              <a:rPr lang="en-US" dirty="0" smtClean="0"/>
              <a:t>Adopt intermediate releases</a:t>
            </a:r>
          </a:p>
          <a:p>
            <a:pPr lvl="1"/>
            <a:r>
              <a:rPr lang="en-US" dirty="0" smtClean="0"/>
              <a:t>Every year before SC we publish a draft standard</a:t>
            </a:r>
          </a:p>
          <a:p>
            <a:pPr lvl="1"/>
            <a:r>
              <a:rPr lang="en-US" dirty="0" smtClean="0"/>
              <a:t>Based on features voted in</a:t>
            </a:r>
          </a:p>
          <a:p>
            <a:pPr lvl="1"/>
            <a:r>
              <a:rPr lang="en-US" dirty="0" smtClean="0"/>
              <a:t>Independent of full standard releases</a:t>
            </a:r>
          </a:p>
          <a:p>
            <a:pPr lvl="1"/>
            <a:r>
              <a:rPr lang="en-US" dirty="0" smtClean="0"/>
              <a:t>Needs new rules on what is a draft release!</a:t>
            </a:r>
          </a:p>
        </p:txBody>
      </p:sp>
    </p:spTree>
    <p:extLst>
      <p:ext uri="{BB962C8B-B14F-4D97-AF65-F5344CB8AC3E}">
        <p14:creationId xmlns:p14="http://schemas.microsoft.com/office/powerpoint/2010/main" val="22118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THIRD ANGLE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600" smtClean="0"/>
              <a:t>Streamlining 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09619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Options: Clean-up &amp; Streamlining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Declutter list of of WGs</a:t>
            </a:r>
          </a:p>
          <a:p>
            <a:pPr lvl="1"/>
            <a:r>
              <a:rPr lang="en-US" dirty="0" smtClean="0"/>
              <a:t>Introduce mechanism for disbanding WGs</a:t>
            </a:r>
          </a:p>
          <a:p>
            <a:pPr lvl="1"/>
            <a:r>
              <a:rPr lang="en-US" dirty="0" smtClean="0"/>
              <a:t>Require re-approval of WGs in regular intervals</a:t>
            </a:r>
          </a:p>
          <a:p>
            <a:r>
              <a:rPr lang="en-US" dirty="0" smtClean="0"/>
              <a:t>Encourage better note taking </a:t>
            </a:r>
          </a:p>
          <a:p>
            <a:pPr lvl="1"/>
            <a:r>
              <a:rPr lang="en-US" dirty="0" smtClean="0"/>
              <a:t>Used to be more common for WGs</a:t>
            </a:r>
          </a:p>
          <a:p>
            <a:pPr lvl="1"/>
            <a:r>
              <a:rPr lang="en-US" dirty="0" smtClean="0"/>
              <a:t>Introduce for plenaries and in person WGs (?)</a:t>
            </a:r>
          </a:p>
          <a:p>
            <a:pPr lvl="1"/>
            <a:r>
              <a:rPr lang="en-US" dirty="0" smtClean="0"/>
              <a:t>Enables others to follow items better</a:t>
            </a:r>
          </a:p>
          <a:p>
            <a:r>
              <a:rPr lang="en-US" dirty="0" smtClean="0"/>
              <a:t>Delegate side documents to WGs</a:t>
            </a:r>
          </a:p>
          <a:p>
            <a:pPr lvl="1"/>
            <a:r>
              <a:rPr lang="en-US" dirty="0" smtClean="0"/>
              <a:t>Can make changes on its own</a:t>
            </a:r>
          </a:p>
          <a:p>
            <a:pPr lvl="1"/>
            <a:r>
              <a:rPr lang="en-US" dirty="0" smtClean="0"/>
              <a:t>Only re-publishing of document requires plenary vote</a:t>
            </a:r>
          </a:p>
          <a:p>
            <a:pPr lvl="1"/>
            <a:r>
              <a:rPr lang="en-US" dirty="0" smtClean="0"/>
              <a:t>Even more drastic: re-publishing if no-one </a:t>
            </a:r>
            <a:r>
              <a:rPr lang="en-US" dirty="0" err="1" smtClean="0"/>
              <a:t>vetos</a:t>
            </a:r>
            <a:endParaRPr lang="en-US" dirty="0" smtClean="0"/>
          </a:p>
          <a:p>
            <a:pPr lvl="1"/>
            <a:r>
              <a:rPr lang="en-US" smtClean="0"/>
              <a:t>If this a candidate for phone meetings?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38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Dangers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MPI is seen as stagnant</a:t>
            </a:r>
          </a:p>
          <a:p>
            <a:pPr lvl="1"/>
            <a:r>
              <a:rPr lang="en-US" dirty="0" smtClean="0"/>
              <a:t>No new versions for a long time</a:t>
            </a:r>
          </a:p>
          <a:p>
            <a:pPr lvl="1"/>
            <a:r>
              <a:rPr lang="en-US" dirty="0" smtClean="0"/>
              <a:t>Not addressing new developments in other areas</a:t>
            </a:r>
          </a:p>
          <a:p>
            <a:r>
              <a:rPr lang="en-US" dirty="0" smtClean="0"/>
              <a:t>Helps perpetuate the image that MPI doesn’t change</a:t>
            </a:r>
          </a:p>
          <a:p>
            <a:pPr lvl="1"/>
            <a:r>
              <a:rPr lang="en-US" dirty="0" smtClean="0"/>
              <a:t>Can never be ready for new challenges</a:t>
            </a:r>
          </a:p>
          <a:p>
            <a:pPr lvl="1"/>
            <a:r>
              <a:rPr lang="en-US" dirty="0" smtClean="0"/>
              <a:t>Can’t change to meet new needs</a:t>
            </a:r>
          </a:p>
          <a:p>
            <a:r>
              <a:rPr lang="en-US" dirty="0" smtClean="0"/>
              <a:t>Reduced motivation</a:t>
            </a:r>
          </a:p>
          <a:p>
            <a:pPr lvl="1"/>
            <a:r>
              <a:rPr lang="en-US" dirty="0" smtClean="0"/>
              <a:t>We are doing this “on the side”</a:t>
            </a:r>
          </a:p>
          <a:p>
            <a:pPr lvl="1"/>
            <a:r>
              <a:rPr lang="en-US" dirty="0" smtClean="0"/>
              <a:t>Slow process can be frustrating</a:t>
            </a:r>
          </a:p>
          <a:p>
            <a:r>
              <a:rPr lang="en-US" dirty="0" smtClean="0"/>
              <a:t>Long time between discussions reduces efficiency</a:t>
            </a:r>
          </a:p>
          <a:p>
            <a:pPr lvl="1"/>
            <a:r>
              <a:rPr lang="en-US" dirty="0" smtClean="0"/>
              <a:t>If you only deal with a topic every three months, progress is hard</a:t>
            </a:r>
          </a:p>
          <a:p>
            <a:pPr lvl="1"/>
            <a:r>
              <a:rPr lang="en-US" dirty="0" smtClean="0"/>
              <a:t>Changing people in the room makes it even harder</a:t>
            </a:r>
          </a:p>
          <a:p>
            <a:pPr lvl="1"/>
            <a:r>
              <a:rPr lang="en-US" dirty="0" smtClean="0"/>
              <a:t>We have too many failed readings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6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Push MPI Forward?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76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Move Forward?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Get folks from new areas involved</a:t>
            </a:r>
          </a:p>
          <a:p>
            <a:pPr lvl="1"/>
            <a:r>
              <a:rPr lang="en-US" dirty="0" smtClean="0"/>
              <a:t>Direct / Personal contacts</a:t>
            </a:r>
          </a:p>
          <a:p>
            <a:pPr lvl="1"/>
            <a:r>
              <a:rPr lang="en-US" dirty="0" smtClean="0"/>
              <a:t>Give them a voice and listen to their needs</a:t>
            </a:r>
          </a:p>
          <a:p>
            <a:r>
              <a:rPr lang="en-US" dirty="0" smtClean="0"/>
              <a:t>Increased meeting schedule</a:t>
            </a:r>
          </a:p>
          <a:p>
            <a:pPr lvl="1"/>
            <a:r>
              <a:rPr lang="en-US" dirty="0" smtClean="0"/>
              <a:t>Add phone meetings to push forward proposals</a:t>
            </a:r>
          </a:p>
          <a:p>
            <a:pPr lvl="1"/>
            <a:r>
              <a:rPr lang="en-US" dirty="0" smtClean="0"/>
              <a:t>Goal: reduce number of failed readings</a:t>
            </a:r>
          </a:p>
          <a:p>
            <a:r>
              <a:rPr lang="en-US" dirty="0" smtClean="0"/>
              <a:t>Topics during phone meetings</a:t>
            </a:r>
          </a:p>
          <a:p>
            <a:pPr lvl="1"/>
            <a:r>
              <a:rPr lang="en-US" dirty="0" smtClean="0"/>
              <a:t>At least readings and general discussions</a:t>
            </a:r>
          </a:p>
          <a:p>
            <a:pPr lvl="1"/>
            <a:r>
              <a:rPr lang="en-US" dirty="0" smtClean="0"/>
              <a:t>Anything else needs change of voting eligibility</a:t>
            </a:r>
          </a:p>
          <a:p>
            <a:r>
              <a:rPr lang="en-US" dirty="0" smtClean="0"/>
              <a:t>Increase WG schedule</a:t>
            </a:r>
          </a:p>
          <a:p>
            <a:pPr lvl="1"/>
            <a:r>
              <a:rPr lang="en-US" dirty="0" smtClean="0"/>
              <a:t>Suggested interval weekly</a:t>
            </a:r>
          </a:p>
          <a:p>
            <a:pPr lvl="1"/>
            <a:r>
              <a:rPr lang="en-US" dirty="0" smtClean="0"/>
              <a:t>Encourage better documentation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3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524001"/>
            <a:ext cx="4967208" cy="515450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Does it make sense to have more meetings?</a:t>
            </a:r>
          </a:p>
          <a:p>
            <a:pPr lvl="1"/>
            <a:r>
              <a:rPr lang="en-US" dirty="0" smtClean="0"/>
              <a:t>Especially if some of them don’t require travel?</a:t>
            </a:r>
          </a:p>
          <a:p>
            <a:pPr lvl="1"/>
            <a:endParaRPr lang="en-US" dirty="0"/>
          </a:p>
          <a:p>
            <a:r>
              <a:rPr lang="en-US" dirty="0" smtClean="0"/>
              <a:t>If so, does this require changing voting eligibility rules</a:t>
            </a:r>
          </a:p>
          <a:p>
            <a:pPr lvl="1"/>
            <a:r>
              <a:rPr lang="en-US" dirty="0" smtClean="0"/>
              <a:t>Based on dues?</a:t>
            </a:r>
          </a:p>
          <a:p>
            <a:pPr lvl="1"/>
            <a:r>
              <a:rPr lang="en-US" dirty="0" smtClean="0"/>
              <a:t>Based on dues + physical attendance?</a:t>
            </a:r>
          </a:p>
          <a:p>
            <a:pPr lvl="1"/>
            <a:r>
              <a:rPr lang="en-US" dirty="0" smtClean="0"/>
              <a:t>Other ways to reach a stable quorum?</a:t>
            </a:r>
          </a:p>
          <a:p>
            <a:pPr lvl="1"/>
            <a:endParaRPr lang="en-US" dirty="0"/>
          </a:p>
          <a:p>
            <a:r>
              <a:rPr lang="en-US" dirty="0" smtClean="0"/>
              <a:t>Do we allow voting at non-physical meetings?</a:t>
            </a:r>
          </a:p>
          <a:p>
            <a:pPr lvl="1"/>
            <a:r>
              <a:rPr lang="en-US" dirty="0" smtClean="0"/>
              <a:t>If so, what do we allow voting on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If not, how do we get people to attend?</a:t>
            </a:r>
          </a:p>
          <a:p>
            <a:endParaRPr lang="en-US" dirty="0"/>
          </a:p>
          <a:p>
            <a:r>
              <a:rPr lang="en-US" dirty="0" smtClean="0"/>
              <a:t>Weekly WG meetings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74222" y="152400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YES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74222" y="19856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rgbClr val="00B050"/>
                </a:solidFill>
              </a:rPr>
              <a:t>YES</a:t>
            </a:r>
            <a:endParaRPr lang="en-US" sz="2400" b="1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74222" y="281650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DEPENDS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74222" y="3688248"/>
            <a:ext cx="1849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MAYBE </a:t>
            </a:r>
            <a:r>
              <a:rPr lang="is-IS" sz="2400" b="1" dirty="0" smtClean="0">
                <a:solidFill>
                  <a:srgbClr val="FFC000"/>
                </a:solidFill>
              </a:rPr>
              <a:t>…?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74222" y="3297607"/>
            <a:ext cx="2613344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PROBABLY NOT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4211" y="4677520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DEPENDS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4211" y="5139185"/>
            <a:ext cx="28800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ERRATA (?), SD(?)</a:t>
            </a:r>
            <a:br>
              <a:rPr lang="en-US" sz="2400" b="1" dirty="0" smtClean="0">
                <a:solidFill>
                  <a:srgbClr val="FFC000"/>
                </a:solidFill>
              </a:rPr>
            </a:br>
            <a:r>
              <a:rPr lang="en-US" sz="2400" b="1" dirty="0" smtClean="0">
                <a:solidFill>
                  <a:srgbClr val="FFC000"/>
                </a:solidFill>
              </a:rPr>
              <a:t>Suggestions?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4907" y="4056045"/>
            <a:ext cx="3122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CARRY FORWARD?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4907" y="612642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DEPENDS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59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Forum has always moved slowly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Slow and Steady </a:t>
            </a:r>
            <a:br>
              <a:rPr lang="en-US" dirty="0" smtClean="0"/>
            </a:br>
            <a:r>
              <a:rPr lang="en-US" dirty="0" smtClean="0"/>
              <a:t>Wins the Race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5974" y="3068664"/>
            <a:ext cx="6303929" cy="361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except when it doesn’t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3212" y="511353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MPI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79040" y="3738408"/>
            <a:ext cx="3684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Big data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Hadoop, Spark,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3597" t="8040" r="2827" b="16918"/>
          <a:stretch/>
        </p:blipFill>
        <p:spPr>
          <a:xfrm>
            <a:off x="6276814" y="533401"/>
            <a:ext cx="2737746" cy="287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7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pick up the pace?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/>
              <a:t>Should we better serve new communities and 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71" y="533400"/>
            <a:ext cx="28448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14" y="2194104"/>
            <a:ext cx="2810243" cy="166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14" y="4573659"/>
            <a:ext cx="2501039" cy="21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03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524000"/>
            <a:ext cx="5292671" cy="252105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pick up the pace?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1600" dirty="0" smtClean="0"/>
          </a:p>
          <a:p>
            <a:endParaRPr lang="en-US" dirty="0" smtClean="0"/>
          </a:p>
          <a:p>
            <a:r>
              <a:rPr lang="en-US" dirty="0" smtClean="0"/>
              <a:t>Should we better serve new communities and how?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271" y="533400"/>
            <a:ext cx="2844800" cy="284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414" y="2194104"/>
            <a:ext cx="2810243" cy="1664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14" y="4573659"/>
            <a:ext cx="2501039" cy="214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77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we </a:t>
            </a:r>
            <a:br>
              <a:rPr lang="en-US" dirty="0" smtClean="0"/>
            </a:br>
            <a:r>
              <a:rPr lang="en-US" dirty="0" smtClean="0"/>
              <a:t>move faster?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5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33399"/>
            <a:ext cx="8229600" cy="1465881"/>
          </a:xfrm>
        </p:spPr>
        <p:txBody>
          <a:bodyPr>
            <a:normAutofit/>
          </a:bodyPr>
          <a:lstStyle/>
          <a:p>
            <a:r>
              <a:rPr lang="en-US" smtClean="0"/>
              <a:t>Perception by many:</a:t>
            </a:r>
            <a:br>
              <a:rPr lang="en-US" smtClean="0"/>
            </a:br>
            <a:r>
              <a:rPr lang="en-US" smtClean="0"/>
              <a:t>The </a:t>
            </a:r>
            <a:r>
              <a:rPr lang="en-US" dirty="0" smtClean="0"/>
              <a:t>MPI Forum is moving </a:t>
            </a:r>
            <a:r>
              <a:rPr lang="en-US" u="sng" dirty="0" smtClean="0"/>
              <a:t>too</a:t>
            </a:r>
            <a:r>
              <a:rPr lang="en-US" dirty="0" smtClean="0"/>
              <a:t> slow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918"/>
          <a:stretch/>
        </p:blipFill>
        <p:spPr>
          <a:xfrm>
            <a:off x="975694" y="2245729"/>
            <a:ext cx="7192612" cy="384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7640</TotalTime>
  <Words>1116</Words>
  <Application>Microsoft Macintosh PowerPoint</Application>
  <PresentationFormat>On-screen Show (4:3)</PresentationFormat>
  <Paragraphs>229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Mangal</vt:lpstr>
      <vt:lpstr>Wingdings</vt:lpstr>
      <vt:lpstr>Arial</vt:lpstr>
      <vt:lpstr>Clarity</vt:lpstr>
      <vt:lpstr>MPI Forum</vt:lpstr>
      <vt:lpstr>Observations</vt:lpstr>
      <vt:lpstr>Potential Dangers</vt:lpstr>
      <vt:lpstr>The Forum has always moved slowly</vt:lpstr>
      <vt:lpstr>…except when it doesn’t</vt:lpstr>
      <vt:lpstr>Two Questions</vt:lpstr>
      <vt:lpstr>Two Questions</vt:lpstr>
      <vt:lpstr>How do we  move faster?</vt:lpstr>
      <vt:lpstr>Perception by many: The MPI Forum is moving too slow</vt:lpstr>
      <vt:lpstr>Obviously, we don’t want to move too fast</vt:lpstr>
      <vt:lpstr>We want something between the two</vt:lpstr>
      <vt:lpstr>First ANgle</vt:lpstr>
      <vt:lpstr>We currently have 4 meetings a year</vt:lpstr>
      <vt:lpstr>Should we have more?</vt:lpstr>
      <vt:lpstr>Can (some of them) be non-physical?</vt:lpstr>
      <vt:lpstr>…but then who gets to vote?</vt:lpstr>
      <vt:lpstr>Current voting rights based on physical attendance</vt:lpstr>
      <vt:lpstr>Current voting rights based on physical attendance</vt:lpstr>
      <vt:lpstr>An alternative:  voting eligibility based on (annual) dues</vt:lpstr>
      <vt:lpstr>An alternative:  voting eligibility based on (annual) dues</vt:lpstr>
      <vt:lpstr>Or perhaps a mix between the two</vt:lpstr>
      <vt:lpstr>Do we really want to allow voting at non-physical meetings?</vt:lpstr>
      <vt:lpstr>Orthogonal: Working Groups</vt:lpstr>
      <vt:lpstr>SECOND ANGLE</vt:lpstr>
      <vt:lpstr>Are We Overdue?</vt:lpstr>
      <vt:lpstr>An Different View (Rolf’s Slide)</vt:lpstr>
      <vt:lpstr>More Radical Changes</vt:lpstr>
      <vt:lpstr>THIRD ANGLE</vt:lpstr>
      <vt:lpstr>Options: Clean-up &amp; Streamlining</vt:lpstr>
      <vt:lpstr>SUMMARY</vt:lpstr>
      <vt:lpstr>How to Move Forward?</vt:lpstr>
      <vt:lpstr>Summary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MPI EXTENSION INTERFACE</dc:title>
  <dc:creator>Martin Schulz</dc:creator>
  <cp:lastModifiedBy>Microsoft Office User</cp:lastModifiedBy>
  <cp:revision>127</cp:revision>
  <dcterms:created xsi:type="dcterms:W3CDTF">2016-02-04T16:57:58Z</dcterms:created>
  <dcterms:modified xsi:type="dcterms:W3CDTF">2017-09-22T13:39:46Z</dcterms:modified>
</cp:coreProperties>
</file>